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3" r:id="rId4"/>
    <p:sldId id="268" r:id="rId5"/>
    <p:sldId id="266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64"/>
    <p:restoredTop sz="95833" autoAdjust="0"/>
  </p:normalViewPr>
  <p:slideViewPr>
    <p:cSldViewPr snapToGrid="0">
      <p:cViewPr varScale="1">
        <p:scale>
          <a:sx n="59" d="100"/>
          <a:sy n="59" d="100"/>
        </p:scale>
        <p:origin x="208" y="16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40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0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DD2-E7F2-40B2-BD34-37C39CB1D2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8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10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70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2278-4F56-30FA-259E-A8440F83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D0877-29B8-4C22-5CA4-A686C74F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A2E-2C4F-FA4D-847E-BC4A1553B75A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749E7-8788-74F9-5B44-80FB9E96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19A28-384C-1CFB-314F-58E34332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F9E7-E152-604F-A7EB-E676024D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http://commons.wikimedia.org/wiki/file:new_orleans_wedding_ceremony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DAVIgWlZD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F32C36-9CDF-4506-81F2-4C5D2A5AAEE9}"/>
              </a:ext>
            </a:extLst>
          </p:cNvPr>
          <p:cNvSpPr txBox="1">
            <a:spLocks/>
          </p:cNvSpPr>
          <p:nvPr/>
        </p:nvSpPr>
        <p:spPr>
          <a:xfrm>
            <a:off x="1198307" y="188902"/>
            <a:ext cx="9144000" cy="1428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endParaRPr lang="en-GB" sz="4400" dirty="0">
              <a:latin typeface="Comic Sans MS" panose="030F0702030302020204" pitchFamily="66" charset="0"/>
            </a:endParaRPr>
          </a:p>
          <a:p>
            <a:pPr hangingPunct="1"/>
            <a:r>
              <a:rPr lang="en-GB" sz="4800" dirty="0">
                <a:latin typeface="+mj-lt"/>
              </a:rPr>
              <a:t>What happens when Alevis worship together?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7F386-9DB3-CA1C-7690-7891379F8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40" y="2266950"/>
            <a:ext cx="4390263" cy="351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5F94F-2BE7-5B33-C6F2-C14F08A37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2211306"/>
            <a:ext cx="5527658" cy="35735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A0AC-B623-4EDF-B1CE-750E9BA6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14"/>
            <a:ext cx="6060279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800" dirty="0">
                <a:latin typeface="+mj-lt"/>
              </a:rPr>
              <a:t>What is a ceremony?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56F49-B3CA-4149-BCEC-1917DFA2AB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2645"/>
          <a:stretch/>
        </p:blipFill>
        <p:spPr>
          <a:xfrm>
            <a:off x="4616880" y="2119019"/>
            <a:ext cx="2958240" cy="3088405"/>
          </a:xfrm>
          <a:prstGeom prst="rect">
            <a:avLst/>
          </a:prstGeom>
        </p:spPr>
      </p:pic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E7CEB62E-1119-254F-8280-86BF7F2A86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r="10866"/>
          <a:stretch/>
        </p:blipFill>
        <p:spPr>
          <a:xfrm>
            <a:off x="7800108" y="2119021"/>
            <a:ext cx="3841025" cy="3088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EBC48-C99C-E1D0-143D-E02A6D6F9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8" y="2119020"/>
            <a:ext cx="4117874" cy="30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76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800" dirty="0">
                <a:latin typeface="+mj-lt"/>
              </a:rPr>
              <a:t>What happens in a cem ceremony?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7727" y="2117558"/>
            <a:ext cx="3415510" cy="4059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The Alevi ceremony is called the cem (pronounced </a:t>
            </a:r>
            <a:r>
              <a:rPr lang="en-GB" sz="2200" dirty="0" err="1"/>
              <a:t>jem</a:t>
            </a:r>
            <a:r>
              <a:rPr lang="en-GB" sz="2200" dirty="0"/>
              <a:t>!)</a:t>
            </a:r>
          </a:p>
          <a:p>
            <a:pPr marL="0" indent="0">
              <a:buNone/>
            </a:pPr>
            <a:r>
              <a:rPr lang="en-GB" sz="2200" dirty="0"/>
              <a:t>As you watch the video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https://youtu.be/5DAVIgWlZD4</a:t>
            </a:r>
            <a:endParaRPr lang="en-GB" sz="2000" dirty="0"/>
          </a:p>
          <a:p>
            <a:pPr marL="0" indent="0">
              <a:buNone/>
            </a:pPr>
            <a:r>
              <a:rPr lang="en-GB" sz="2200" dirty="0"/>
              <a:t>of a cem ceremony, use the sheet to tick the things that you see happen.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A15BD-C05E-E579-264F-E191A61ED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3276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0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8B3E5-FBB0-3D80-CA4E-CD3F8FF3B8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cem ceremony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84FA3-5380-0C1A-350B-DCEE81A50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/>
          <a:stretch/>
        </p:blipFill>
        <p:spPr bwMode="auto">
          <a:xfrm>
            <a:off x="0" y="1690688"/>
            <a:ext cx="12192000" cy="5743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79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79" y="67787"/>
            <a:ext cx="10609521" cy="13569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+mj-lt"/>
              </a:rPr>
              <a:t>Draw a picture in each box of something that happens in a cem ceremony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17B996-ADB9-634D-B9E8-25E3DBE28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0080"/>
              </p:ext>
            </p:extLst>
          </p:nvPr>
        </p:nvGraphicFramePr>
        <p:xfrm>
          <a:off x="2417736" y="1424764"/>
          <a:ext cx="7222209" cy="502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22209">
                  <a:extLst>
                    <a:ext uri="{9D8B030D-6E8A-4147-A177-3AD203B41FA5}">
                      <a16:colId xmlns:a16="http://schemas.microsoft.com/office/drawing/2014/main" val="605320686"/>
                    </a:ext>
                  </a:extLst>
                </a:gridCol>
              </a:tblGrid>
              <a:tr h="1665767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+mj-lt"/>
                        </a:rPr>
                        <a:t>Picture 1</a:t>
                      </a: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2501503451"/>
                  </a:ext>
                </a:extLst>
              </a:tr>
              <a:tr h="1665767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+mj-lt"/>
                        </a:rPr>
                        <a:t>Picture 2</a:t>
                      </a: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2326324733"/>
                  </a:ext>
                </a:extLst>
              </a:tr>
              <a:tr h="1665767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+mj-lt"/>
                        </a:rPr>
                        <a:t>Picture 3</a:t>
                      </a: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  <a:p>
                      <a:pPr algn="r"/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42941" marR="42941" marT="0" marB="0"/>
                </a:tc>
                <a:extLst>
                  <a:ext uri="{0D108BD9-81ED-4DB2-BD59-A6C34878D82A}">
                    <a16:rowId xmlns:a16="http://schemas.microsoft.com/office/drawing/2014/main" val="382144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705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113</Words>
  <Application>Microsoft Macintosh PowerPoint</Application>
  <PresentationFormat>Widescreen</PresentationFormat>
  <Paragraphs>44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What is a ceremony?</vt:lpstr>
      <vt:lpstr>What happens in a cem ceremony?</vt:lpstr>
      <vt:lpstr>The cem ceremony </vt:lpstr>
      <vt:lpstr>Draw a picture in each box of something that happens in a cem ceremony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the Alevis prepare for the Cem ceremony? Lesson 4</dc:title>
  <dc:creator>Julia Clarke</dc:creator>
  <cp:lastModifiedBy>Derrick Wright</cp:lastModifiedBy>
  <cp:revision>41</cp:revision>
  <dcterms:modified xsi:type="dcterms:W3CDTF">2025-03-21T12:51:15Z</dcterms:modified>
</cp:coreProperties>
</file>