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4" r:id="rId3"/>
    <p:sldId id="263" r:id="rId4"/>
    <p:sldId id="268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43"/>
    <p:restoredTop sz="63904" autoAdjust="0"/>
  </p:normalViewPr>
  <p:slideViewPr>
    <p:cSldViewPr snapToGrid="0" snapToObjects="1">
      <p:cViewPr varScale="1">
        <p:scale>
          <a:sx n="58" d="100"/>
          <a:sy n="58" d="100"/>
        </p:scale>
        <p:origin x="200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4EBAF-FBD1-954D-9617-D0E079783C8A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16C34-3E18-0940-8AF2-F1E866DA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6C34-3E18-0940-8AF2-F1E866DA4E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0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6C34-3E18-0940-8AF2-F1E866DA4E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6C34-3E18-0940-8AF2-F1E866DA4E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9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16C34-3E18-0940-8AF2-F1E866DA4E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5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9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0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9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3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3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9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3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0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5B8B0-30D0-E54F-B929-C257E1B6C74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2FA61-1505-FB46-ACA5-0966624B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3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K0w1BjPpm2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9wPt9scySfk&amp;t=2s" TargetMode="External"/><Relationship Id="rId4" Type="http://schemas.openxmlformats.org/officeDocument/2006/relationships/hyperlink" Target="https://www.youtube.com/watch?v=bvyIF0fcJrw&amp;t=10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1TK6yvG0-4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7470" y="471531"/>
            <a:ext cx="8634038" cy="119353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Why is music important to Alevis?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96"/>
          <a:stretch/>
        </p:blipFill>
        <p:spPr>
          <a:xfrm>
            <a:off x="4025421" y="2906486"/>
            <a:ext cx="4503208" cy="2817898"/>
          </a:xfrm>
          <a:prstGeom prst="rect">
            <a:avLst/>
          </a:prstGeom>
        </p:spPr>
      </p:pic>
      <p:pic>
        <p:nvPicPr>
          <p:cNvPr id="5" name="Picture 4" descr="A picture containing music, mandolin&#10;&#10;Description generated with very high confidence">
            <a:hlinkClick r:id="rId4"/>
            <a:extLst>
              <a:ext uri="{FF2B5EF4-FFF2-40B4-BE49-F238E27FC236}">
                <a16:creationId xmlns:a16="http://schemas.microsoft.com/office/drawing/2014/main" id="{773E1738-9A4F-4C46-BC78-AF28C73BF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71" y="3211707"/>
            <a:ext cx="3072048" cy="21550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38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What do you see in this symbol?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5023"/>
            <a:ext cx="5029200" cy="33226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This is an important Alevi symbol </a:t>
            </a:r>
          </a:p>
          <a:p>
            <a:r>
              <a:rPr lang="en-US" dirty="0">
                <a:latin typeface="+mj-lt"/>
              </a:rPr>
              <a:t>What is the person holding?</a:t>
            </a:r>
          </a:p>
          <a:p>
            <a:r>
              <a:rPr lang="en-US" dirty="0">
                <a:latin typeface="+mj-lt"/>
              </a:rPr>
              <a:t>What else do you notice?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kartt.jpg" descr="kartt.jpg"/>
          <p:cNvPicPr>
            <a:picLocks noChangeAspect="1"/>
          </p:cNvPicPr>
          <p:nvPr/>
        </p:nvPicPr>
        <p:blipFill>
          <a:blip r:embed="rId3"/>
          <a:srcRect l="18436" t="7041" r="25431" b="7041"/>
          <a:stretch>
            <a:fillRect/>
          </a:stretch>
        </p:blipFill>
        <p:spPr>
          <a:xfrm>
            <a:off x="5486400" y="2785024"/>
            <a:ext cx="3258132" cy="33226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119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196"/>
            <a:ext cx="2579914" cy="14702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saz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1" y="391195"/>
            <a:ext cx="5174672" cy="3467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FB50B3-5884-4ED8-AC82-B15046E7EADC}"/>
              </a:ext>
            </a:extLst>
          </p:cNvPr>
          <p:cNvSpPr txBox="1"/>
          <p:nvPr/>
        </p:nvSpPr>
        <p:spPr>
          <a:xfrm>
            <a:off x="457200" y="3202976"/>
            <a:ext cx="79802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Alevis love music.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The </a:t>
            </a:r>
            <a:r>
              <a:rPr lang="en-GB" sz="2400" dirty="0" err="1">
                <a:latin typeface="+mj-lt"/>
              </a:rPr>
              <a:t>saz</a:t>
            </a:r>
            <a:r>
              <a:rPr lang="en-GB" sz="2400" dirty="0">
                <a:latin typeface="+mj-lt"/>
              </a:rPr>
              <a:t> helps them feel and think about things and they express this through songs, poems and dance.</a:t>
            </a:r>
          </a:p>
          <a:p>
            <a:endParaRPr lang="en-GB" sz="2400" dirty="0">
              <a:latin typeface="+mj-lt"/>
            </a:endParaRPr>
          </a:p>
          <a:p>
            <a:r>
              <a:rPr lang="en-US" sz="2400" dirty="0">
                <a:latin typeface="+mj-lt"/>
                <a:hlinkClick r:id="rId4"/>
              </a:rPr>
              <a:t>https://www.youtube.com/watch?v=bvyIF0fcJrw&amp;t=10s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  <a:hlinkClick r:id="rId5"/>
              </a:rPr>
              <a:t>https://www.youtube.com/watch?v=9wPt9scySfk&amp;t=2s</a:t>
            </a:r>
            <a:endParaRPr lang="en-US" sz="2400" dirty="0">
              <a:latin typeface="+mj-lt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7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DD952DE7-934A-FB4B-91EB-99258B7A2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7" r="9595" b="-1"/>
          <a:stretch/>
        </p:blipFill>
        <p:spPr>
          <a:xfrm>
            <a:off x="2568751" y="875203"/>
            <a:ext cx="6216862" cy="46626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A39CAB-3979-7645-AA31-CE8D2D908ED7}"/>
              </a:ext>
            </a:extLst>
          </p:cNvPr>
          <p:cNvSpPr/>
          <p:nvPr/>
        </p:nvSpPr>
        <p:spPr>
          <a:xfrm>
            <a:off x="358387" y="434332"/>
            <a:ext cx="23521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</a:pPr>
            <a:endParaRPr lang="en-US" sz="2400" dirty="0">
              <a:latin typeface="Comic Sans MS" panose="030F0702030302020204" pitchFamily="66" charset="0"/>
            </a:endParaRPr>
          </a:p>
          <a:p>
            <a:pPr defTabSz="914400">
              <a:lnSpc>
                <a:spcPct val="90000"/>
              </a:lnSpc>
            </a:pPr>
            <a:r>
              <a:rPr lang="en-US" sz="2400" dirty="0">
                <a:latin typeface="+mj-lt"/>
              </a:rPr>
              <a:t>The </a:t>
            </a:r>
            <a:r>
              <a:rPr lang="en-US" sz="2400" dirty="0" err="1">
                <a:latin typeface="+mj-lt"/>
              </a:rPr>
              <a:t>semah</a:t>
            </a:r>
            <a:r>
              <a:rPr lang="en-US" sz="2400" dirty="0">
                <a:latin typeface="+mj-lt"/>
              </a:rPr>
              <a:t> is one of the most important parts of cem.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defTabSz="914400">
              <a:lnSpc>
                <a:spcPct val="90000"/>
              </a:lnSpc>
            </a:pPr>
            <a:r>
              <a:rPr lang="en-US" sz="2400" dirty="0">
                <a:latin typeface="+mj-lt"/>
              </a:rPr>
              <a:t>Those who are not dancing usually join in with singing.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defTabSz="914400">
              <a:lnSpc>
                <a:spcPct val="90000"/>
              </a:lnSpc>
            </a:pPr>
            <a:r>
              <a:rPr lang="en-US" sz="2400" dirty="0" err="1">
                <a:latin typeface="+mj-lt"/>
              </a:rPr>
              <a:t>Semah</a:t>
            </a:r>
            <a:r>
              <a:rPr lang="en-US" sz="2400" dirty="0">
                <a:latin typeface="+mj-lt"/>
              </a:rPr>
              <a:t> makes people feel close  to each other and to  </a:t>
            </a:r>
            <a:r>
              <a:rPr lang="en-US" sz="2400" dirty="0" err="1">
                <a:latin typeface="+mj-lt"/>
              </a:rPr>
              <a:t>Hak</a:t>
            </a:r>
            <a:r>
              <a:rPr lang="en-US" sz="2400" dirty="0">
                <a:latin typeface="+mj-lt"/>
              </a:rPr>
              <a:t>/God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13F6B0-3552-8F7B-A059-9AA34FE18C32}"/>
              </a:ext>
            </a:extLst>
          </p:cNvPr>
          <p:cNvSpPr txBox="1"/>
          <p:nvPr/>
        </p:nvSpPr>
        <p:spPr>
          <a:xfrm>
            <a:off x="1093304" y="5869371"/>
            <a:ext cx="725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www.youtube.com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watch?v</a:t>
            </a:r>
            <a:r>
              <a:rPr lang="en-US" dirty="0">
                <a:hlinkClick r:id="rId4"/>
              </a:rPr>
              <a:t>=1TK6yvG0-4U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146</Words>
  <Application>Microsoft Macintosh PowerPoint</Application>
  <PresentationFormat>On-screen Show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 Theme</vt:lpstr>
      <vt:lpstr>Why is music important to Alevis?</vt:lpstr>
      <vt:lpstr>What do you see in this symbol? </vt:lpstr>
      <vt:lpstr>The saz</vt:lpstr>
      <vt:lpstr>PowerPoint Presentation</vt:lpstr>
    </vt:vector>
  </TitlesOfParts>
  <Company>University of Westminster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the Alevis?</dc:title>
  <dc:creator>Celia Jenkins</dc:creator>
  <cp:lastModifiedBy>Derrick Wright</cp:lastModifiedBy>
  <cp:revision>64</cp:revision>
  <cp:lastPrinted>2017-10-31T07:34:01Z</cp:lastPrinted>
  <dcterms:created xsi:type="dcterms:W3CDTF">2017-09-11T10:36:45Z</dcterms:created>
  <dcterms:modified xsi:type="dcterms:W3CDTF">2025-03-21T12:55:52Z</dcterms:modified>
</cp:coreProperties>
</file>