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248"/>
    <p:restoredTop sz="76438" autoAdjust="0"/>
  </p:normalViewPr>
  <p:slideViewPr>
    <p:cSldViewPr snapToGrid="0" snapToObjects="1">
      <p:cViewPr varScale="1">
        <p:scale>
          <a:sx n="41" d="100"/>
          <a:sy n="41" d="100"/>
        </p:scale>
        <p:origin x="208" y="13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97735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7905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60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20" y="1643947"/>
            <a:ext cx="4154982" cy="41549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1498" y="1443842"/>
            <a:ext cx="7141267" cy="4339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Everyone has disagreements and arguments at times.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Think of a time at school when you have had an argument with friends.</a:t>
            </a:r>
          </a:p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How did it make you feel afterwards?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C09EB6-2F1D-46AF-92DF-40233D979488}"/>
              </a:ext>
            </a:extLst>
          </p:cNvPr>
          <p:cNvSpPr txBox="1">
            <a:spLocks/>
          </p:cNvSpPr>
          <p:nvPr/>
        </p:nvSpPr>
        <p:spPr>
          <a:xfrm>
            <a:off x="781878" y="221289"/>
            <a:ext cx="9886123" cy="1053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200" dirty="0">
                <a:latin typeface="+mj-ea"/>
                <a:ea typeface="+mj-ea"/>
              </a:rPr>
              <a:t>How does the cem ceremony help Alevis get on with each other?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039597" cy="9411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latin typeface="+mj-ea"/>
                <a:ea typeface="+mj-ea"/>
              </a:rPr>
              <a:t>How do </a:t>
            </a:r>
            <a:r>
              <a:rPr lang="en-GB" dirty="0" err="1">
                <a:latin typeface="+mj-ea"/>
                <a:ea typeface="+mj-ea"/>
              </a:rPr>
              <a:t>Alevis</a:t>
            </a:r>
            <a:r>
              <a:rPr lang="en-GB" dirty="0">
                <a:latin typeface="+mj-ea"/>
                <a:ea typeface="+mj-ea"/>
              </a:rPr>
              <a:t> sort out their arguments?</a:t>
            </a:r>
            <a:endParaRPr dirty="0"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677" y="1595023"/>
            <a:ext cx="5955323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sym typeface="Calibri"/>
              </a:rPr>
              <a:t>Sometimes adults need help to sort out their arguments, too.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600" dirty="0">
              <a:latin typeface="+mj-e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sym typeface="Calibri"/>
              </a:rPr>
              <a:t>Alevis may ask for help from the Dede or Ana to solve their problems before a cem ceremony actually starts. This is called ‘conflict resolution’.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600" dirty="0">
              <a:latin typeface="+mj-e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sym typeface="Calibri"/>
              </a:rPr>
              <a:t>This is what is happening in this picture.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600" dirty="0">
              <a:latin typeface="+mj-e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ea"/>
                <a:sym typeface="Calibri"/>
              </a:rPr>
              <a:t>The whole group is involved!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133" y="1973429"/>
            <a:ext cx="5549547" cy="368881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/>
          <p:cNvSpPr txBox="1">
            <a:spLocks noGrp="1"/>
          </p:cNvSpPr>
          <p:nvPr>
            <p:ph type="title"/>
          </p:nvPr>
        </p:nvSpPr>
        <p:spPr>
          <a:xfrm>
            <a:off x="255105" y="245856"/>
            <a:ext cx="6539588" cy="11211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dirty="0">
                <a:latin typeface="+mj-lt"/>
              </a:rPr>
              <a:t>Circle time: resolving conflict </a:t>
            </a:r>
            <a:endParaRPr sz="4000" dirty="0">
              <a:latin typeface="+mj-lt"/>
            </a:endParaRPr>
          </a:p>
        </p:txBody>
      </p:sp>
      <p:sp>
        <p:nvSpPr>
          <p:cNvPr id="13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287317" y="2321170"/>
            <a:ext cx="5515605" cy="37103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914400" lvl="1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en-GB" sz="3200" dirty="0"/>
              <a:t>What makes me angry?</a:t>
            </a:r>
          </a:p>
          <a:p>
            <a:pPr marL="914400" lvl="1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en-GB" sz="3200" dirty="0"/>
              <a:t>How does this affect my behaviour?</a:t>
            </a:r>
          </a:p>
          <a:p>
            <a:pPr marL="914400" lvl="1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en-GB" sz="3200" dirty="0"/>
              <a:t>What do I do to make up with a friend?</a:t>
            </a:r>
          </a:p>
          <a:p>
            <a:pPr marL="914400" lvl="1" indent="-457200">
              <a:spcBef>
                <a:spcPts val="500"/>
              </a:spcBef>
              <a:buFont typeface="+mj-lt"/>
              <a:buAutoNum type="arabicPeriod"/>
              <a:defRPr sz="2400"/>
            </a:pPr>
            <a:r>
              <a:rPr lang="en-GB" sz="3200" dirty="0"/>
              <a:t>How do I feel when we have made up?</a:t>
            </a:r>
          </a:p>
        </p:txBody>
      </p:sp>
      <p:sp>
        <p:nvSpPr>
          <p:cNvPr id="131" name="Content Placeholder 2"/>
          <p:cNvSpPr txBox="1"/>
          <p:nvPr/>
        </p:nvSpPr>
        <p:spPr>
          <a:xfrm>
            <a:off x="6794693" y="4965896"/>
            <a:ext cx="4377398" cy="1336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 dirty="0"/>
          </a:p>
        </p:txBody>
      </p:sp>
      <p:pic>
        <p:nvPicPr>
          <p:cNvPr id="132" name="14717152_1841315059450930_4561409383899643844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45" y="1366961"/>
            <a:ext cx="5042193" cy="49353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145</Words>
  <Application>Microsoft Macintosh PowerPoint</Application>
  <PresentationFormat>Widescreen</PresentationFormat>
  <Paragraphs>21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Office Theme</vt:lpstr>
      <vt:lpstr>PowerPoint Presentation</vt:lpstr>
      <vt:lpstr>How do Alevis sort out their arguments?</vt:lpstr>
      <vt:lpstr>Circle time: resolving conflict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are music and dance so important in the Cem ceremony?</dc:title>
  <dc:creator>Julia Clarke</dc:creator>
  <cp:lastModifiedBy>Derrick Wright</cp:lastModifiedBy>
  <cp:revision>34</cp:revision>
  <dcterms:modified xsi:type="dcterms:W3CDTF">2025-03-21T13:10:56Z</dcterms:modified>
</cp:coreProperties>
</file>