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70"/>
  </p:normalViewPr>
  <p:slideViewPr>
    <p:cSldViewPr snapToGrid="0" snapToObjects="1">
      <p:cViewPr varScale="1">
        <p:scale>
          <a:sx n="95" d="100"/>
          <a:sy n="95" d="100"/>
        </p:scale>
        <p:origin x="752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ECF4-DDA2-3141-A189-6308C1EBC49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7E46A-7A52-3043-A7FA-B8E26A478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40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7E46A-7A52-3043-A7FA-B8E26A4783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6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7E46A-7A52-3043-A7FA-B8E26A4783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1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7E46A-7A52-3043-A7FA-B8E26A4783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128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7E46A-7A52-3043-A7FA-B8E26A47831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6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7E46A-7A52-3043-A7FA-B8E26A4783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42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A528-7176-8846-99F4-5E6972DE4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7B8EF-E01D-E34E-B9AB-357905058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4556B-5246-9B48-802A-BC81EF02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D2AB2-9243-824B-89FF-C62CAC7A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C46B7-337D-0E47-8F77-DD3BD57D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8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6D3-F3FC-0F4D-9600-0A10897D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553B0-7ED2-B14B-98A9-18428135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2583B-4B92-8345-A451-8A52EDC0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96EA0-4FFE-9844-972E-D02EF63C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EFB99-DF94-5343-A058-110ECE4C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FAF65-0DB5-A34C-A609-C6F149796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A03B8-8C30-484E-AE99-2CF78257F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94B4F-6EE1-A24F-A011-332A63D8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6CDEB-92AF-F348-9DC1-A9A16F15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DDA4-63E7-8A48-9C56-60E17FA6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0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B94A1-BB12-8C47-B859-0182B952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D8C68-1689-BC4B-9CA0-97061EBBA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63215-012B-C64A-9898-790ED920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2A856-FE0D-5247-B346-091B4D7F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60B44-355D-884A-B6BB-F881BF64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89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B2CE-77CE-1449-8680-2E5D02E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9923A-E2B4-2741-8134-0B11D3A5C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43877-A399-C14C-8B4D-69081955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B8675-D5A7-CF41-8B28-A4CF6448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49D9-8299-7749-961C-50F48D45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7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973C-84AA-4C4D-9CD7-F9045F2D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65FD-8C6B-6B4A-9BAD-9FF457039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DFA75-C070-B34F-9EDA-066F1A6AA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901B4-63CC-C845-9459-A8D6AFA6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B238D-6220-4E4B-8E25-6714A924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0E0CE-6456-9440-B714-E72BB8B4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2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2F46-D03D-A54B-87E4-5DA7468F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4FE63-F820-AE4D-82D2-B79C3952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287F-D239-AE4C-82F6-009839523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62847-ADAC-7848-BBD0-331E72179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4D151-8108-1045-9BBB-0D33EE6E9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B0EED-76DC-0941-BB32-CDDAF3CB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E57FB-51E1-5444-912C-6A9E9218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D277E-B25C-0942-BA92-A159137D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5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BA9B-E75D-3F43-9CD6-C55900BD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97641-F11F-5746-886F-6A769AA6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A1F2F-318C-984A-8BC7-C3F2C316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03AF9-7306-9445-A10B-A09750E9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44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9B17D-6B87-5442-8511-51171EA8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DB82E-6759-024A-9FA9-50C0B5EC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25DBB-50F5-4240-9559-CCAC53E1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96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AE8D-FB5C-BD4F-B22F-CA5FB648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977DA-6023-C247-B9F4-0D9B484B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A0DEB-76AD-5746-8FBF-39924B1DC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A8A10-34C4-1C49-BDA5-C876215C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055E2-FB2A-1D43-A360-7741E1B5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DD70C-5391-FB4B-B8EF-BE9573D3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60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38E9-1B90-684B-8B18-67EDC594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35D88-0E2C-6D45-BA36-F62D75F42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465B6-1CE2-1B42-9D3F-F4F5A12FF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48B3B-42FD-A84C-A476-027D3D1F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01BB6-3785-DB4E-9B50-55E91D48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F45D0-14CB-DD44-B4A7-DBBCB612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2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BB4E25-E5A5-8542-BE64-77BFD4D5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52089-8A4B-F841-93E1-577516156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03348-130B-664D-8AA5-2D6C559E5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23339-213A-4041-B831-7701A4DF2CC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24313-484D-D241-95C1-0204D892C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39A4-DFD6-7D40-AEAF-1ECE8CDD9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EB9D2-3919-6E4C-BA75-37E16713F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4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lKsw11rHu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D3C5C6-43C7-C64F-B30D-BD665D682078}"/>
              </a:ext>
            </a:extLst>
          </p:cNvPr>
          <p:cNvSpPr/>
          <p:nvPr/>
        </p:nvSpPr>
        <p:spPr>
          <a:xfrm>
            <a:off x="590309" y="231494"/>
            <a:ext cx="10301468" cy="15047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What is </a:t>
            </a:r>
            <a:r>
              <a:rPr lang="en-GB" sz="6600" dirty="0" err="1">
                <a:solidFill>
                  <a:schemeClr val="tx1"/>
                </a:solidFill>
              </a:rPr>
              <a:t>aşure</a:t>
            </a:r>
            <a:r>
              <a:rPr lang="en-GB" sz="6600" dirty="0">
                <a:solidFill>
                  <a:schemeClr val="tx1"/>
                </a:solidFill>
              </a:rPr>
              <a:t>?</a:t>
            </a:r>
            <a:endParaRPr lang="en-US" sz="6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94105-33B9-0745-9715-4049C3C19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191" y="1874790"/>
            <a:ext cx="7252905" cy="45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6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8E0DA2-B77E-164E-981A-AB3BB265FA1F}"/>
              </a:ext>
            </a:extLst>
          </p:cNvPr>
          <p:cNvSpPr/>
          <p:nvPr/>
        </p:nvSpPr>
        <p:spPr>
          <a:xfrm>
            <a:off x="617517" y="534390"/>
            <a:ext cx="635044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BCF2C-52E8-8E4D-A0DD-EF8D06DE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365125"/>
            <a:ext cx="10736283" cy="1325563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+mn-lt"/>
              </a:rPr>
              <a:t>What are celebrations?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7D861-50FE-0943-9972-68653566FE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03" y="1690687"/>
            <a:ext cx="3797300" cy="306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E3152-6679-FD44-BB67-7ED7A07248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316" y="4413848"/>
            <a:ext cx="4218148" cy="2235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82865-3D31-D244-8AF3-69E3C7A6EF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944" y="1766275"/>
            <a:ext cx="2862892" cy="234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07EDF-B273-5344-BB72-BAB45952D8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702" y="709682"/>
            <a:ext cx="3256883" cy="580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B1ADF4-31D3-D24D-AAEB-3E535C91F067}"/>
              </a:ext>
            </a:extLst>
          </p:cNvPr>
          <p:cNvSpPr/>
          <p:nvPr/>
        </p:nvSpPr>
        <p:spPr>
          <a:xfrm>
            <a:off x="2987633" y="254643"/>
            <a:ext cx="5990112" cy="995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038F-084A-3D45-B03C-281C4E67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33" y="125546"/>
            <a:ext cx="10634354" cy="1325563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+mn-lt"/>
              </a:rPr>
              <a:t>The history of </a:t>
            </a:r>
            <a:r>
              <a:rPr lang="en-GB" sz="4800" dirty="0" err="1">
                <a:latin typeface="+mn-lt"/>
              </a:rPr>
              <a:t>aşure</a:t>
            </a:r>
            <a:endParaRPr lang="en-GB" sz="4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D170-8550-AD4F-A747-8DB1055432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864" y="1646258"/>
            <a:ext cx="3300852" cy="2428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D65AC-61C0-874F-91D1-F0AF568DCE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583" y="1646258"/>
            <a:ext cx="3662507" cy="2428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E31D7-52EA-C144-8B42-7830DC53D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629" y="4372894"/>
            <a:ext cx="3012201" cy="21596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0FCE8C-A8A7-654B-AA39-7F043A453FDC}"/>
              </a:ext>
            </a:extLst>
          </p:cNvPr>
          <p:cNvSpPr/>
          <p:nvPr/>
        </p:nvSpPr>
        <p:spPr>
          <a:xfrm>
            <a:off x="284596" y="1805652"/>
            <a:ext cx="15326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Noah’s ark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A0241-BFD3-F04C-845F-71404D4D0246}"/>
              </a:ext>
            </a:extLst>
          </p:cNvPr>
          <p:cNvSpPr/>
          <p:nvPr/>
        </p:nvSpPr>
        <p:spPr>
          <a:xfrm flipH="1">
            <a:off x="6095999" y="1805652"/>
            <a:ext cx="1647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Mount Ararat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94135A-82FD-D34D-9634-24F56BC2F3FC}"/>
              </a:ext>
            </a:extLst>
          </p:cNvPr>
          <p:cNvSpPr txBox="1"/>
          <p:nvPr/>
        </p:nvSpPr>
        <p:spPr>
          <a:xfrm>
            <a:off x="1817225" y="4470482"/>
            <a:ext cx="3012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People cook </a:t>
            </a:r>
            <a:r>
              <a:rPr lang="en-GB" sz="3200" dirty="0" err="1"/>
              <a:t>aşure</a:t>
            </a:r>
            <a:r>
              <a:rPr lang="en-GB" sz="3200" dirty="0"/>
              <a:t> after 15 days of fasting</a:t>
            </a:r>
          </a:p>
        </p:txBody>
      </p:sp>
    </p:spTree>
    <p:extLst>
      <p:ext uri="{BB962C8B-B14F-4D97-AF65-F5344CB8AC3E}">
        <p14:creationId xmlns:p14="http://schemas.microsoft.com/office/powerpoint/2010/main" val="208054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87CA6E-DE81-794B-B1A8-8522847B1647}"/>
              </a:ext>
            </a:extLst>
          </p:cNvPr>
          <p:cNvSpPr/>
          <p:nvPr/>
        </p:nvSpPr>
        <p:spPr>
          <a:xfrm>
            <a:off x="498764" y="365125"/>
            <a:ext cx="10485911" cy="13255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B0B5C-DADB-A440-860B-01B57A0E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What do you see in the </a:t>
            </a:r>
            <a:r>
              <a:rPr lang="en-GB" dirty="0" err="1">
                <a:latin typeface="Comic Sans MS" panose="030F0902030302020204" pitchFamily="66" charset="0"/>
              </a:rPr>
              <a:t>aşure</a:t>
            </a:r>
            <a:r>
              <a:rPr lang="en-GB" dirty="0">
                <a:latin typeface="Comic Sans MS" panose="030F0902030302020204" pitchFamily="66" charset="0"/>
              </a:rPr>
              <a:t> celebration?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7352D-CD0F-924D-B11E-275AB5F265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2117521"/>
            <a:ext cx="4318747" cy="3223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C4635-CE87-C5DB-37AC-981B80E73C55}"/>
              </a:ext>
            </a:extLst>
          </p:cNvPr>
          <p:cNvSpPr txBox="1"/>
          <p:nvPr/>
        </p:nvSpPr>
        <p:spPr>
          <a:xfrm>
            <a:off x="2608729" y="5513294"/>
            <a:ext cx="606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www.youtube.com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watch?v</a:t>
            </a:r>
            <a:r>
              <a:rPr lang="en-US" dirty="0">
                <a:hlinkClick r:id="rId4"/>
              </a:rPr>
              <a:t>=tlKsw11rHu4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9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5F6270-EB3C-B74B-B0B9-E68E9EFA6B37}"/>
              </a:ext>
            </a:extLst>
          </p:cNvPr>
          <p:cNvSpPr/>
          <p:nvPr/>
        </p:nvSpPr>
        <p:spPr>
          <a:xfrm>
            <a:off x="617517" y="365125"/>
            <a:ext cx="10901548" cy="1460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1E5A2-AEAA-DD4D-B79E-5C44D76E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+mn-lt"/>
              </a:rPr>
              <a:t>What are the ingredients of the </a:t>
            </a:r>
            <a:r>
              <a:rPr lang="en-GB" dirty="0" err="1">
                <a:latin typeface="+mn-lt"/>
              </a:rPr>
              <a:t>aşure</a:t>
            </a:r>
            <a:r>
              <a:rPr lang="en-GB" dirty="0">
                <a:latin typeface="+mn-lt"/>
              </a:rPr>
              <a:t> (Noah’s Ark pudding)?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972683-3483-A80E-E729-D8E9F9493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589" y="1825625"/>
            <a:ext cx="63068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4D776E-D476-3A44-191C-5BC88ABF5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83" t="7715" r="13270"/>
          <a:stretch/>
        </p:blipFill>
        <p:spPr>
          <a:xfrm>
            <a:off x="2560320" y="411480"/>
            <a:ext cx="788664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4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63</Words>
  <Application>Microsoft Macintosh PowerPoint</Application>
  <PresentationFormat>Widescreen</PresentationFormat>
  <Paragraphs>14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What are celebrations?</vt:lpstr>
      <vt:lpstr>The history of aşure</vt:lpstr>
      <vt:lpstr>What do you see in the aşure celebration?</vt:lpstr>
      <vt:lpstr>What are the ingredients of the aşure (Noah’s Ark pudding)?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Asure?</dc:title>
  <dc:creator>Celia Jenkins</dc:creator>
  <cp:lastModifiedBy>Derrick Wright</cp:lastModifiedBy>
  <cp:revision>26</cp:revision>
  <dcterms:created xsi:type="dcterms:W3CDTF">2021-03-02T20:17:27Z</dcterms:created>
  <dcterms:modified xsi:type="dcterms:W3CDTF">2025-05-16T08:49:46Z</dcterms:modified>
</cp:coreProperties>
</file>