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5" r:id="rId2"/>
    <p:sldId id="269" r:id="rId3"/>
    <p:sldId id="268" r:id="rId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728" autoAdjust="0"/>
    <p:restoredTop sz="86339" autoAdjust="0"/>
  </p:normalViewPr>
  <p:slideViewPr>
    <p:cSldViewPr snapToGrid="0">
      <p:cViewPr varScale="1">
        <p:scale>
          <a:sx n="66" d="100"/>
          <a:sy n="66" d="100"/>
        </p:scale>
        <p:origin x="216" y="1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122" d="100"/>
          <a:sy n="122" d="100"/>
        </p:scale>
        <p:origin x="507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AE31D-5C97-4038-8E60-24865DC9C72A}" type="datetimeFigureOut">
              <a:rPr lang="en-GB" smtClean="0"/>
              <a:t>21/03/2025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6ECDD2-E7F2-40B2-BD34-37C39CB1D2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89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ECDD2-E7F2-40B2-BD34-37C39CB1D2D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784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432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ECDD2-E7F2-40B2-BD34-37C39CB1D2D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2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14A7A-ABFE-4643-A287-D72A839F3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13CC0C-F354-4958-BDF9-7AB361318B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8EF71-D898-429F-A32A-FD54B68A9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98AD-D2EA-4FD1-BE0E-B9BE2EA0ED97}" type="datetimeFigureOut">
              <a:rPr lang="en-GB" smtClean="0"/>
              <a:t>21/03/2025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EBB56-EB67-44CB-938D-C37D22E1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3AEFF-0535-4C2F-9875-EF69BB8BE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2315-C5CF-44FF-8A59-06204CE50B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534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35FA0-2D7C-4F6E-8AED-1A80FF9E7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27961F-303F-4B01-BE78-E0E3027858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A6DFC-F3A7-40A3-A9F2-EB1DE1009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98AD-D2EA-4FD1-BE0E-B9BE2EA0ED97}" type="datetimeFigureOut">
              <a:rPr lang="en-GB" smtClean="0"/>
              <a:t>21/03/2025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C43BA-ECA8-44E7-84E2-5887700D0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C29DF-18E8-4D7D-A89A-603FB86D1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2315-C5CF-44FF-8A59-06204CE50B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007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7D5E5A-35EB-4FF3-876B-F8FEE5A49D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AEAA58-F214-490D-B3F3-0332C5E20E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42D79-6B63-4C70-A4DE-7DA55A4A3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98AD-D2EA-4FD1-BE0E-B9BE2EA0ED97}" type="datetimeFigureOut">
              <a:rPr lang="en-GB" smtClean="0"/>
              <a:t>21/03/2025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43F5B-CD02-4AD9-9831-F737BE4AE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6CB9E-C86C-48FA-BD17-912B61765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2315-C5CF-44FF-8A59-06204CE50B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211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370472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CC3B2-F2E7-42D9-B879-A199FE194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2CA9D-15C1-412F-8D91-127336AB6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33848-6B04-4AB2-A949-4B95B4390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98AD-D2EA-4FD1-BE0E-B9BE2EA0ED97}" type="datetimeFigureOut">
              <a:rPr lang="en-GB" smtClean="0"/>
              <a:t>21/03/2025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81DC6-3123-4D08-AE8E-8416BD6D0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8AD64-FDD5-4608-8166-E7472E247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2315-C5CF-44FF-8A59-06204CE50B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68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316DF-AF56-45F9-A266-6659F7563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ABC59C-51C7-40E0-9C62-325E78852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E99AE-F4FA-43BD-B4D9-0F3038004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98AD-D2EA-4FD1-BE0E-B9BE2EA0ED97}" type="datetimeFigureOut">
              <a:rPr lang="en-GB" smtClean="0"/>
              <a:t>21/03/2025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57878-706B-435B-9BF8-2AB5779A4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3C7B4-CD0D-4EB7-AB06-DDD33297A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2315-C5CF-44FF-8A59-06204CE50B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698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3ED86-6A10-43A3-AB8F-778D13A69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64DF8-2CEF-48B5-9F23-036A894475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7CABB-1ED7-4824-89BB-A8D70D322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35B1FC-CCE9-4E19-909C-B7B887C40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98AD-D2EA-4FD1-BE0E-B9BE2EA0ED97}" type="datetimeFigureOut">
              <a:rPr lang="en-GB" smtClean="0"/>
              <a:t>21/03/2025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CDA072-076D-41E7-9E68-D801A6B6F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4699DD-25AC-40D7-A207-D57E23E5F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2315-C5CF-44FF-8A59-06204CE50B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988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01777-4EDA-42A5-9BC7-453D459EE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29CBD-6620-4168-B61C-A227F7636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857D8D-647D-4827-8E6A-9C2662F28B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9013BC-5506-421B-AF94-45E02E8E70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AFC316-F815-4BF2-A75B-27A41EE291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63AAE1-0DD3-44BD-BA20-711EF0185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98AD-D2EA-4FD1-BE0E-B9BE2EA0ED97}" type="datetimeFigureOut">
              <a:rPr lang="en-GB" smtClean="0"/>
              <a:t>21/03/2025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A21636-AD54-4DBC-BFEB-E316335B6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AFE988-270C-4D21-8364-8BD9895F9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2315-C5CF-44FF-8A59-06204CE50B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422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D75F7-D1AB-433F-BEBE-BE04C6F6C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EF4775-F588-4A70-BED4-F18B72BA5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98AD-D2EA-4FD1-BE0E-B9BE2EA0ED97}" type="datetimeFigureOut">
              <a:rPr lang="en-GB" smtClean="0"/>
              <a:t>21/03/2025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7A7AA6-D361-4FA7-854C-AC242AF1E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C765B1-13D9-4B43-AA23-147D6583F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2315-C5CF-44FF-8A59-06204CE50B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22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38D1A5-0800-40CA-980C-893C42FA9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98AD-D2EA-4FD1-BE0E-B9BE2EA0ED97}" type="datetimeFigureOut">
              <a:rPr lang="en-GB" smtClean="0"/>
              <a:t>21/03/2025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EDA5DC-E340-4C71-B219-E691966A4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E09B58-86ED-47EE-B51C-D146AA126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2315-C5CF-44FF-8A59-06204CE50B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705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EE122-8AEE-4780-B4EA-3AA7C28C0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72562-82EF-43CA-8FA3-DF2D657C1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84B1D7-385F-4AFB-B598-DDD1F9B6D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C54CC0-6CCF-466B-96C3-45C3CD089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98AD-D2EA-4FD1-BE0E-B9BE2EA0ED97}" type="datetimeFigureOut">
              <a:rPr lang="en-GB" smtClean="0"/>
              <a:t>21/03/2025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209D29-60E2-48B5-B4A6-1BB7E7689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F0B225-BDAA-4EFA-9CA1-5376500F2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2315-C5CF-44FF-8A59-06204CE50B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0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D09BB-C1CE-4824-8E8A-216220B63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7BD467-33C0-41B9-9B4D-6E2B35EBA0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E09A10-2CA9-41D5-AA35-F0E23CF325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6BC2ED-8E5E-4783-BA57-576A00069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98AD-D2EA-4FD1-BE0E-B9BE2EA0ED97}" type="datetimeFigureOut">
              <a:rPr lang="en-GB" smtClean="0"/>
              <a:t>21/03/2025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B4659E-D421-4FE8-BB80-16BB9A9BD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FA1F28-23F5-4765-B264-5D894A59A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2315-C5CF-44FF-8A59-06204CE50B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554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649025-131C-4A7C-82F0-E98F8B75F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F4E731-92C3-4927-B9E7-28AB2AC9D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F8180-BD6F-4A64-935F-26AFBBCE2B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198AD-D2EA-4FD1-BE0E-B9BE2EA0ED97}" type="datetimeFigureOut">
              <a:rPr lang="en-GB" smtClean="0"/>
              <a:t>21/03/2025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C7010-288D-4189-AF71-FC1DABA62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4015D-70C7-43C8-A8C8-9CE65C3DDB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82315-C5CF-44FF-8A59-06204CE50B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353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778BA8DE-EF1D-4C0A-B2E9-25B1DB4AF40C}"/>
              </a:ext>
            </a:extLst>
          </p:cNvPr>
          <p:cNvSpPr txBox="1">
            <a:spLocks/>
          </p:cNvSpPr>
          <p:nvPr/>
        </p:nvSpPr>
        <p:spPr>
          <a:xfrm>
            <a:off x="565243" y="416689"/>
            <a:ext cx="10102757" cy="87927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+mn-lt"/>
              </a:rPr>
              <a:t>What have I learnt about Alevism?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BDE72C-EAD2-E0D6-B7C0-FB052805DA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981" y="1612604"/>
            <a:ext cx="6433279" cy="482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585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GB" sz="4800" dirty="0">
                <a:latin typeface="+mn-lt"/>
              </a:rPr>
              <a:t>What can you remember about Alevism from these lessons?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842620-5A13-634C-903A-A154778F4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90" y="2099517"/>
            <a:ext cx="3313231" cy="20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CE4C7C-3B12-5048-A9C1-75FAA76926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2759" y="2152047"/>
            <a:ext cx="2962053" cy="20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F38D0B-A351-1F48-AA34-F70CD61CB8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3820" y="4352861"/>
            <a:ext cx="3604360" cy="20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463A8F-6718-A70C-22AE-2706B26633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295" y="4352396"/>
            <a:ext cx="3633990" cy="205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BEFD11-BEC0-6F1A-F488-D12DC47B60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60" y="4352396"/>
            <a:ext cx="3648545" cy="205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83E173-3321-8C09-0CF3-E01BFA1A78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820" y="2099515"/>
            <a:ext cx="3659540" cy="205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97202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543DF-9F90-4045-8D0F-F58C2B36BE6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4800" dirty="0">
                <a:latin typeface="+mn-lt"/>
              </a:rPr>
              <a:t>Which tasks can you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40CD4-A3CF-43A9-B6A0-8F1B35958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Act out some of the roles in the cem ceremony.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Perform a </a:t>
            </a:r>
            <a:r>
              <a:rPr lang="en-GB" sz="2400" dirty="0" err="1"/>
              <a:t>semah</a:t>
            </a:r>
            <a:r>
              <a:rPr lang="en-GB" sz="2400" dirty="0"/>
              <a:t> to some Alevi music?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Write a poem to show what you feel and think about what you have learnt?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Do some art to show what you feel and think about what you have learnt?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A mixture of these?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6606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1341</TotalTime>
  <Words>81</Words>
  <Application>Microsoft Macintosh PowerPoint</Application>
  <PresentationFormat>Widescreen</PresentationFormat>
  <Paragraphs>14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What can you remember about Alevism from these lessons?</vt:lpstr>
      <vt:lpstr>Which tasks can you do?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moore</dc:creator>
  <cp:lastModifiedBy>Derrick Wright</cp:lastModifiedBy>
  <cp:revision>48</cp:revision>
  <cp:lastPrinted>2017-11-24T16:22:52Z</cp:lastPrinted>
  <dcterms:created xsi:type="dcterms:W3CDTF">2017-08-05T13:29:00Z</dcterms:created>
  <dcterms:modified xsi:type="dcterms:W3CDTF">2025-03-21T13:24:39Z</dcterms:modified>
</cp:coreProperties>
</file>