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1" r:id="rId4"/>
    <p:sldId id="271" r:id="rId5"/>
    <p:sldId id="273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1883" autoAdjust="0"/>
  </p:normalViewPr>
  <p:slideViewPr>
    <p:cSldViewPr>
      <p:cViewPr varScale="1">
        <p:scale>
          <a:sx n="99" d="100"/>
          <a:sy n="99" d="100"/>
        </p:scale>
        <p:origin x="5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1908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 (Body CS)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BC37C-845C-4F27-BF0A-09F1455579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0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6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048E-1FBE-44BC-A033-A0733607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84D2-DA47-4494-9898-509EEB81E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40D70-5E47-4E8F-B7B3-4EF8EB23E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2489C-A044-42CF-B060-84B489DC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390C8-D2E7-4795-AA11-D4D14FE3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026E6-877A-4D7C-ACA9-FF3F32D5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kKTpIW5hmA?si=Fe8c45mM6zLMK2q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0" y="471183"/>
            <a:ext cx="12192000" cy="1373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4900" dirty="0">
                <a:latin typeface="+mn-lt"/>
              </a:rPr>
              <a:t>Lesson 2</a:t>
            </a:r>
            <a:br>
              <a:rPr lang="en-GB" sz="4900" dirty="0">
                <a:latin typeface="+mn-lt"/>
              </a:rPr>
            </a:br>
            <a:r>
              <a:rPr sz="4900" dirty="0">
                <a:latin typeface="+mn-lt"/>
              </a:rPr>
              <a:t>What does the </a:t>
            </a:r>
            <a:r>
              <a:rPr lang="en-GB" sz="4900" dirty="0">
                <a:latin typeface="+mn-lt"/>
              </a:rPr>
              <a:t>c</a:t>
            </a:r>
            <a:r>
              <a:rPr sz="4900" dirty="0" err="1">
                <a:latin typeface="+mn-lt"/>
              </a:rPr>
              <a:t>emevi</a:t>
            </a:r>
            <a:r>
              <a:rPr sz="4900" dirty="0">
                <a:latin typeface="+mn-lt"/>
              </a:rPr>
              <a:t> show about Alevi beliefs?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B477A-C4E2-40E8-DD29-86CA7EA41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186" y="2765795"/>
            <a:ext cx="5214587" cy="36210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010328" cy="814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What do you notice about this picture?</a:t>
            </a:r>
            <a:endParaRPr dirty="0">
              <a:latin typeface="+mn-lt"/>
            </a:endParaRPr>
          </a:p>
        </p:txBody>
      </p:sp>
      <p:sp>
        <p:nvSpPr>
          <p:cNvPr id="123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400878" y="1608550"/>
            <a:ext cx="4118113" cy="4866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1000"/>
              </a:lnSpc>
              <a:buSzTx/>
              <a:buNone/>
            </a:pPr>
            <a:r>
              <a:rPr dirty="0"/>
              <a:t>The </a:t>
            </a:r>
            <a:r>
              <a:rPr lang="en-GB" dirty="0"/>
              <a:t>c</a:t>
            </a:r>
            <a:r>
              <a:rPr dirty="0" err="1"/>
              <a:t>emevi</a:t>
            </a:r>
            <a:r>
              <a:rPr dirty="0"/>
              <a:t> is the place for </a:t>
            </a:r>
            <a:r>
              <a:rPr dirty="0" err="1"/>
              <a:t>Alevis</a:t>
            </a:r>
            <a:r>
              <a:rPr dirty="0"/>
              <a:t> to come together and worship.</a:t>
            </a:r>
            <a:endParaRPr lang="en-GB" dirty="0"/>
          </a:p>
          <a:p>
            <a:pPr marL="0" indent="0">
              <a:lnSpc>
                <a:spcPct val="81000"/>
              </a:lnSpc>
              <a:buSzTx/>
              <a:buNone/>
            </a:pPr>
            <a:r>
              <a:rPr dirty="0"/>
              <a:t>This </a:t>
            </a:r>
            <a:r>
              <a:rPr b="1" dirty="0"/>
              <a:t>ceremony</a:t>
            </a:r>
            <a:r>
              <a:rPr dirty="0"/>
              <a:t> is called </a:t>
            </a:r>
            <a:r>
              <a:rPr lang="en-GB" b="1" dirty="0"/>
              <a:t>c</a:t>
            </a:r>
            <a:r>
              <a:rPr b="1" dirty="0" err="1"/>
              <a:t>em</a:t>
            </a:r>
            <a:r>
              <a:rPr dirty="0"/>
              <a:t>. If possible everyone will sit in a circle facing each other. </a:t>
            </a:r>
          </a:p>
          <a:p>
            <a:pPr>
              <a:lnSpc>
                <a:spcPct val="81000"/>
              </a:lnSpc>
            </a:pPr>
            <a:r>
              <a:rPr dirty="0"/>
              <a:t>Why do you think they will face each other?</a:t>
            </a:r>
          </a:p>
          <a:p>
            <a:pPr>
              <a:lnSpc>
                <a:spcPct val="81000"/>
              </a:lnSpc>
            </a:pPr>
            <a:r>
              <a:rPr dirty="0"/>
              <a:t>What do you think this shows about their beliefs about people?</a:t>
            </a:r>
          </a:p>
        </p:txBody>
      </p:sp>
      <p:pic>
        <p:nvPicPr>
          <p:cNvPr id="12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05" y="2001992"/>
            <a:ext cx="4696064" cy="264153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1"/>
          <p:cNvSpPr txBox="1"/>
          <p:nvPr/>
        </p:nvSpPr>
        <p:spPr>
          <a:xfrm>
            <a:off x="9768408" y="604911"/>
            <a:ext cx="194134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27" name="TextBox 7"/>
          <p:cNvSpPr txBox="1"/>
          <p:nvPr/>
        </p:nvSpPr>
        <p:spPr>
          <a:xfrm>
            <a:off x="9791951" y="2997639"/>
            <a:ext cx="194134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 err="1">
                <a:latin typeface="Comic Sans MS" panose="030F0702030302020204" pitchFamily="66" charset="0"/>
              </a:rPr>
              <a:t>Cemevi</a:t>
            </a:r>
            <a:r>
              <a:rPr dirty="0">
                <a:latin typeface="Comic Sans MS" panose="030F0702030302020204" pitchFamily="66" charset="0"/>
              </a:rPr>
              <a:t> in </a:t>
            </a:r>
            <a:r>
              <a:rPr lang="en-GB" dirty="0">
                <a:latin typeface="Comic Sans MS" panose="030F0702030302020204" pitchFamily="66" charset="0"/>
              </a:rPr>
              <a:t>London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0E47-7E6A-45F8-978D-D9F3290D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11498317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latin typeface="+mn-lt"/>
              </a:rPr>
              <a:t>What are the main roles in the cem?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C24CA-C274-4137-98BC-5606585CA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672" y="1915590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There are 12 Servers (volunteers) who have a duty to perform.</a:t>
            </a:r>
          </a:p>
          <a:p>
            <a:endParaRPr lang="en-GB" dirty="0"/>
          </a:p>
          <a:p>
            <a:r>
              <a:rPr lang="en-GB" dirty="0"/>
              <a:t>Each has a role to play in the cem.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84FF6-407B-A636-A218-9D9F1CD53F18}"/>
              </a:ext>
            </a:extLst>
          </p:cNvPr>
          <p:cNvSpPr txBox="1"/>
          <p:nvPr/>
        </p:nvSpPr>
        <p:spPr>
          <a:xfrm>
            <a:off x="304799" y="4437112"/>
            <a:ext cx="1188720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>
              <a:buNone/>
            </a:pPr>
            <a:r>
              <a:rPr lang="en-US" sz="2400" b="1" dirty="0"/>
              <a:t>Watch the video to learn about the servers and their roles.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https://youtu.be/PkKTpIW5hmA?si=Fe8c45mM6zLMK2qN</a:t>
            </a:r>
            <a:r>
              <a:rPr lang="en-US" sz="2400" dirty="0"/>
              <a:t>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45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440C4-EB05-374A-860E-6E25990E481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27686" y="2500554"/>
            <a:ext cx="10668913" cy="4351338"/>
          </a:xfrm>
        </p:spPr>
        <p:txBody>
          <a:bodyPr>
            <a:normAutofit/>
          </a:bodyPr>
          <a:lstStyle/>
          <a:p>
            <a:r>
              <a:rPr lang="en-US" sz="4000" dirty="0"/>
              <a:t>What are your roles and responsibilities? </a:t>
            </a:r>
          </a:p>
          <a:p>
            <a:r>
              <a:rPr lang="en-US" sz="4000" dirty="0"/>
              <a:t>What do you do to help other people?</a:t>
            </a:r>
          </a:p>
          <a:p>
            <a:r>
              <a:rPr lang="en-US" sz="4000" dirty="0"/>
              <a:t>Do you have a role at home?</a:t>
            </a:r>
          </a:p>
          <a:p>
            <a:r>
              <a:rPr lang="en-US" sz="4000" dirty="0"/>
              <a:t>What is your role at school? Do you have tasks to perform?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650F4-3E20-6849-807D-41F8EB46C6FE}"/>
              </a:ext>
            </a:extLst>
          </p:cNvPr>
          <p:cNvSpPr/>
          <p:nvPr/>
        </p:nvSpPr>
        <p:spPr>
          <a:xfrm>
            <a:off x="838200" y="663645"/>
            <a:ext cx="10658400" cy="830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What are your roles and responsibilities?</a:t>
            </a:r>
          </a:p>
        </p:txBody>
      </p:sp>
    </p:spTree>
    <p:extLst>
      <p:ext uri="{BB962C8B-B14F-4D97-AF65-F5344CB8AC3E}">
        <p14:creationId xmlns:p14="http://schemas.microsoft.com/office/powerpoint/2010/main" val="6582353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90DD91-05B7-8E41-8CDF-17DF973715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332657"/>
            <a:ext cx="10586392" cy="4176464"/>
          </a:xfrm>
        </p:spPr>
        <p:txBody>
          <a:bodyPr>
            <a:normAutofit/>
          </a:bodyPr>
          <a:lstStyle/>
          <a:p>
            <a:endParaRPr lang="en-US" sz="4000" b="1" dirty="0"/>
          </a:p>
          <a:p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Draw a picture of yourself and write about your role/responsibilities. </a:t>
            </a:r>
          </a:p>
        </p:txBody>
      </p:sp>
    </p:spTree>
    <p:extLst>
      <p:ext uri="{BB962C8B-B14F-4D97-AF65-F5344CB8AC3E}">
        <p14:creationId xmlns:p14="http://schemas.microsoft.com/office/powerpoint/2010/main" val="3971686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197</Words>
  <Application>Microsoft Macintosh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  Lesson 2 What does the cemevi show about Alevi beliefs?</vt:lpstr>
      <vt:lpstr>What do you notice about this picture?</vt:lpstr>
      <vt:lpstr>What are the main roles in the cem?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Cemevi show about Alevi beliefs?</dc:title>
  <dc:creator>Yesim Kurt</dc:creator>
  <cp:lastModifiedBy>Umit Cetin</cp:lastModifiedBy>
  <cp:revision>34</cp:revision>
  <dcterms:modified xsi:type="dcterms:W3CDTF">2025-05-16T14:17:53Z</dcterms:modified>
</cp:coreProperties>
</file>