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8" r:id="rId4"/>
    <p:sldId id="260" r:id="rId5"/>
    <p:sldId id="264" r:id="rId6"/>
    <p:sldId id="268" r:id="rId7"/>
    <p:sldId id="266" r:id="rId8"/>
    <p:sldId id="265" r:id="rId9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9" autoAdjust="0"/>
    <p:restoredTop sz="73087" autoAdjust="0"/>
  </p:normalViewPr>
  <p:slideViewPr>
    <p:cSldViewPr snapToGrid="0">
      <p:cViewPr varScale="1">
        <p:scale>
          <a:sx n="81" d="100"/>
          <a:sy n="81" d="100"/>
        </p:scale>
        <p:origin x="86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032"/>
    </p:cViewPr>
  </p:sorterViewPr>
  <p:notesViewPr>
    <p:cSldViewPr snapToGrid="0">
      <p:cViewPr varScale="1">
        <p:scale>
          <a:sx n="59" d="100"/>
          <a:sy n="5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61487DC-753F-4CF3-9F47-3B312B434B5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680BC37C-845C-4F27-BF0A-09F145557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7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C37C-845C-4F27-BF0A-09F1455579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3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C37C-845C-4F27-BF0A-09F1455579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C37C-845C-4F27-BF0A-09F1455579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5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97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C37C-845C-4F27-BF0A-09F1455579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0621-11AF-4E3C-A402-AC465C0C2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F103A-9815-4E84-8513-9E1605542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8BC38-976E-4680-992A-EDF68E5E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1DBA9-3C80-4A88-927E-D6E20394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9A0F-4FCB-43AE-A3A2-135F977A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2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48AE-442D-4DEE-88EE-EC2C1879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5708-B1C7-41BA-B946-EFD7ED38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A39AE-DC92-4B3C-86A5-CC268EFB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6AB0-3073-407C-A9D2-C4797F2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AEBB-8C9E-4694-BF64-A0F06F08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48C7F-B084-48EA-9225-B0C6ABC81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BEF26-E049-4D8F-A745-20A4CD6F1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CC149-C680-4AD5-BA72-A00E8983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C6EE-3D9D-4B14-B8C0-BF800C5C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7C8EC-026C-4D81-AE21-3C8C0693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2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53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5E26-346C-464F-B659-C2ACDBB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A88D-BD7D-4D8F-A345-DB96684B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214F-61B0-400E-B3AE-41033946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D25E-799D-4913-8E56-75864273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332FC-1BA1-4518-BDBE-CA3384F9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2A58-1384-4E18-96D1-2392D110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2E2D2-7932-409A-9279-DEAF82B4A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E8AB-C51B-4313-A7F3-DF549818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F4F1-A933-4B27-8432-63EEFE80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3612E-D651-4412-816C-1E528A1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6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48E-1FBE-44BC-A033-A0733607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84D2-DA47-4494-9898-509EEB81E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40D70-5E47-4E8F-B7B3-4EF8EB23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489C-A044-42CF-B060-84B489DC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390C8-D2E7-4795-AA11-D4D14FE3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026E6-877A-4D7C-ACA9-FF3F32D5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F7F9-33E2-4AB6-A72E-5077F00D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3DBFA-A9FD-4B65-98C8-997D8F8B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78064-26E2-4948-BC6B-1B759915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20D18-A939-43A6-B03D-7A4579FAF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71C51-8AF4-4C39-A9BF-3C10C464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7F992-E402-4101-AD2F-312D72DF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26821-D599-4A70-938E-734958D5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32EE0-0A7E-4466-A695-AF5D4478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3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9CBB-22E4-47AF-A36F-27942D6F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8C4CE-B9D3-445C-98E8-F28A1CA9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91E0A-8960-4EBA-B96B-411EDBA7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C62D1-C3FF-43D3-8445-8F9AD6CD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BEC7C-F28D-4DCC-89D9-29702B8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4D210-6E1C-4BAC-8DA9-ED45E8FD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790CA-F412-48E8-86FF-C59E9C8C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6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39A4-7EBF-4617-8A44-F223083B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587E-B369-4DF5-8A2F-F5D1E523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B7A19-56C5-4990-9A32-81E170BE6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63AA0-BA1A-49D8-870E-B196B991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89736-E777-4418-B9FE-766C1779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9F636-E612-490D-931D-B746604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4586-1F0A-496D-B45A-0A0E5859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7F37B-1910-43C7-A125-0DDA3CDA2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9E801-EB7D-432F-83B4-498A2072B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3B816-567F-4A9F-83A7-5EBF00E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DA292-54A3-4191-8AF4-28DA0919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D7FD8-46FF-4742-AB07-166C521A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59091-0FF5-4EA7-8BB6-0108E284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3021E-6C3E-4761-BEAE-983A79F6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F78D-3E10-430D-B60F-55022D760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86AE-D181-485E-96FB-0F925599D6F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F0078-67A6-4D8E-B81B-67270CB2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806D5-2D38-452A-8CBC-DAEC72B66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45F7-21EE-4D47-8547-4BE7BA5B3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arace.wikispace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ECBE-0D4F-47D5-AB2D-CDDE7170F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978" y="1404563"/>
            <a:ext cx="8244661" cy="40488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+mn-lt"/>
              </a:rPr>
              <a:t>Lesson 3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is the meaning of Hak and the importance of serving others? </a:t>
            </a:r>
          </a:p>
        </p:txBody>
      </p:sp>
    </p:spTree>
    <p:extLst>
      <p:ext uri="{BB962C8B-B14F-4D97-AF65-F5344CB8AC3E}">
        <p14:creationId xmlns:p14="http://schemas.microsoft.com/office/powerpoint/2010/main" val="257246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0BB5-C5BE-B9DD-06C4-6533A71E93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+mn-lt"/>
              </a:rPr>
              <a:t>What does Hak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6D48-D819-CC7F-BA23-B8C21C82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066309" cy="4475422"/>
          </a:xfrm>
        </p:spPr>
        <p:txBody>
          <a:bodyPr>
            <a:normAutofit/>
          </a:bodyPr>
          <a:lstStyle/>
          <a:p>
            <a:r>
              <a:rPr lang="en-US" sz="2400" dirty="0"/>
              <a:t>Hak means truth.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Alevis</a:t>
            </a:r>
            <a:r>
              <a:rPr lang="en-US" sz="2400" dirty="0"/>
              <a:t>, we are all special or sacred because we all have Hak in ourselves. </a:t>
            </a:r>
          </a:p>
          <a:p>
            <a:r>
              <a:rPr lang="en-US" sz="2400" dirty="0"/>
              <a:t>Do you think everyone is special or sacred? Why?</a:t>
            </a:r>
          </a:p>
          <a:p>
            <a:r>
              <a:rPr lang="en-US" sz="2400" dirty="0"/>
              <a:t>If all humans are special/sacred, how should we treat each other?</a:t>
            </a:r>
          </a:p>
          <a:p>
            <a:r>
              <a:rPr lang="en-US" sz="2400" dirty="0" err="1"/>
              <a:t>Alevis</a:t>
            </a:r>
            <a:r>
              <a:rPr lang="en-US" sz="2400" dirty="0"/>
              <a:t> believe that Hak is in nature too. </a:t>
            </a:r>
          </a:p>
          <a:p>
            <a:endParaRPr lang="en-US" dirty="0"/>
          </a:p>
        </p:txBody>
      </p:sp>
      <p:pic>
        <p:nvPicPr>
          <p:cNvPr id="4" name="Picture 3" descr="A group of people walking in the woods&#10;&#10;AI-generated content may be incorrect.">
            <a:extLst>
              <a:ext uri="{FF2B5EF4-FFF2-40B4-BE49-F238E27FC236}">
                <a16:creationId xmlns:a16="http://schemas.microsoft.com/office/drawing/2014/main" id="{B88B4643-900E-D052-6B05-219D4C65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50" y="2013323"/>
            <a:ext cx="6049950" cy="40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3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9FD9-A448-457B-9C35-4FA76D537B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800" dirty="0">
                <a:latin typeface="+mn-lt"/>
              </a:rPr>
              <a:t>What does ‘we are all equal’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E7E6B-5BD1-4865-96C5-7BC5E8DD3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5975"/>
            <a:ext cx="5181600" cy="3630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Therefore, we should treat each other with respect.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9D680F-C91C-4F76-84D0-36334DD5E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1867122"/>
            <a:ext cx="5181600" cy="4268343"/>
          </a:xfrm>
        </p:spPr>
      </p:pic>
    </p:spTree>
    <p:extLst>
      <p:ext uri="{BB962C8B-B14F-4D97-AF65-F5344CB8AC3E}">
        <p14:creationId xmlns:p14="http://schemas.microsoft.com/office/powerpoint/2010/main" val="208079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0BA-170D-46A2-B982-6504347055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+mn-lt"/>
              </a:rPr>
              <a:t>What do you see in this picture?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1AABE-3AED-4BBD-ACF6-4AF5BF4E9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921"/>
            <a:ext cx="3641035" cy="3287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the cem ceremony this is shown in many ways.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E93B4F-AD3A-C0F0-5151-0C4F5C72F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1686071"/>
            <a:ext cx="3969327" cy="5061557"/>
          </a:xfrm>
        </p:spPr>
      </p:pic>
    </p:spTree>
    <p:extLst>
      <p:ext uri="{BB962C8B-B14F-4D97-AF65-F5344CB8AC3E}">
        <p14:creationId xmlns:p14="http://schemas.microsoft.com/office/powerpoint/2010/main" val="16951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2000" y="615271"/>
            <a:ext cx="5032513" cy="134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What do you see in these pictures?</a:t>
            </a:r>
          </a:p>
        </p:txBody>
      </p:sp>
      <p:pic>
        <p:nvPicPr>
          <p:cNvPr id="162" name="Content Placeholder 4" descr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76763"/>
            <a:ext cx="5032513" cy="3684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6862A-0EAD-5600-F0FA-CF2CDC612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2"/>
          <a:stretch/>
        </p:blipFill>
        <p:spPr>
          <a:xfrm>
            <a:off x="6318526" y="497132"/>
            <a:ext cx="5111474" cy="60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77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14372" y="2242870"/>
            <a:ext cx="5290932" cy="1917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SzTx/>
              <a:buNone/>
              <a:defRPr b="1"/>
            </a:pPr>
            <a:r>
              <a:rPr lang="en-GB" sz="4000" dirty="0">
                <a:latin typeface="+mj-lt"/>
              </a:rPr>
              <a:t>What do you think is happening in this picture?</a:t>
            </a:r>
          </a:p>
          <a:p>
            <a:pPr marL="0" indent="0">
              <a:buSzTx/>
              <a:buNone/>
              <a:defRPr b="1"/>
            </a:pPr>
            <a:endParaRPr lang="en-GB" sz="4000" dirty="0"/>
          </a:p>
          <a:p>
            <a:pPr marL="0" indent="0">
              <a:buSzTx/>
              <a:buNone/>
              <a:defRPr b="1"/>
            </a:pPr>
            <a:endParaRPr b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14D67-59FC-074D-3D0C-1886978B9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97" y="2107095"/>
            <a:ext cx="5176434" cy="29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28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652010" y="365125"/>
            <a:ext cx="8905406" cy="1097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+mj-lt"/>
              </a:rPr>
              <a:t>Why do </a:t>
            </a:r>
            <a:r>
              <a:rPr lang="en-GB" sz="4800" dirty="0" err="1">
                <a:latin typeface="+mj-lt"/>
              </a:rPr>
              <a:t>Alevis</a:t>
            </a:r>
            <a:r>
              <a:rPr lang="en-GB" sz="4800" dirty="0">
                <a:latin typeface="+mj-lt"/>
              </a:rPr>
              <a:t> go to a </a:t>
            </a:r>
            <a:r>
              <a:rPr lang="en-GB" sz="4800" dirty="0" err="1">
                <a:latin typeface="+mj-lt"/>
              </a:rPr>
              <a:t>cemevi</a:t>
            </a:r>
            <a:r>
              <a:rPr lang="en-GB" sz="4800" dirty="0">
                <a:latin typeface="+mj-lt"/>
              </a:rPr>
              <a:t>?</a:t>
            </a:r>
            <a:endParaRPr sz="4800" dirty="0">
              <a:latin typeface="+mj-l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E8824F-51B6-4F46-B4CE-2065BDA13A64}"/>
              </a:ext>
            </a:extLst>
          </p:cNvPr>
          <p:cNvSpPr txBox="1">
            <a:spLocks/>
          </p:cNvSpPr>
          <p:nvPr/>
        </p:nvSpPr>
        <p:spPr>
          <a:xfrm>
            <a:off x="1858780" y="2227531"/>
            <a:ext cx="3207895" cy="3897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GB" dirty="0"/>
              <a:t>Feelings?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Beliefs?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Actions?</a:t>
            </a:r>
          </a:p>
          <a:p>
            <a:pPr hangingPunct="1"/>
            <a:endParaRPr lang="en-GB" dirty="0"/>
          </a:p>
          <a:p>
            <a:pPr hangingPunct="1"/>
            <a:r>
              <a:rPr lang="en-GB" dirty="0"/>
              <a:t>Sharing with others?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E22B9-8DE5-4EA2-B1DB-753CCBE1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905" y="1726338"/>
            <a:ext cx="3355813" cy="44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97177"/>
            <a:ext cx="11407545" cy="17939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What have you learnt about Alevism and the </a:t>
            </a:r>
            <a:r>
              <a:rPr lang="en-GB" dirty="0" err="1">
                <a:latin typeface="+mn-lt"/>
              </a:rPr>
              <a:t>cemevi</a:t>
            </a:r>
            <a:r>
              <a:rPr lang="en-GB" dirty="0">
                <a:latin typeface="+mn-lt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743200"/>
            <a:ext cx="10901855" cy="3431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/>
              <a:t>What have you found most interesting in your learning about Alevism?</a:t>
            </a:r>
          </a:p>
          <a:p>
            <a:pPr marL="0" indent="0">
              <a:buNone/>
            </a:pPr>
            <a:r>
              <a:rPr lang="en-GB" sz="3000" dirty="0"/>
              <a:t>What do you think is the most important belief in Alevism? Why?</a:t>
            </a:r>
          </a:p>
          <a:p>
            <a:pPr marL="0" indent="0">
              <a:buNone/>
            </a:pPr>
            <a:r>
              <a:rPr lang="en-GB" sz="3000" dirty="0"/>
              <a:t>What do you think is the most important practice in Alevism? Why?</a:t>
            </a:r>
          </a:p>
          <a:p>
            <a:pPr marL="0" indent="0">
              <a:buNone/>
            </a:pPr>
            <a:r>
              <a:rPr lang="en-GB" sz="3000" dirty="0"/>
              <a:t>How would you explain Alevism to someone who doesn’t know about it in no more that three sentences?</a:t>
            </a:r>
          </a:p>
        </p:txBody>
      </p:sp>
    </p:spTree>
    <p:extLst>
      <p:ext uri="{BB962C8B-B14F-4D97-AF65-F5344CB8AC3E}">
        <p14:creationId xmlns:p14="http://schemas.microsoft.com/office/powerpoint/2010/main" val="323515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230</Words>
  <Application>Microsoft Macintosh PowerPoint</Application>
  <PresentationFormat>Widescreen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   Lesson 3  What is the meaning of Hak and the importance of serving others? </vt:lpstr>
      <vt:lpstr>What does Hak mean?</vt:lpstr>
      <vt:lpstr>What does ‘we are all equal’ mean?</vt:lpstr>
      <vt:lpstr>What do you see in this picture?</vt:lpstr>
      <vt:lpstr>PowerPoint Presentation</vt:lpstr>
      <vt:lpstr>PowerPoint Presentation</vt:lpstr>
      <vt:lpstr>PowerPoint Presentation</vt:lpstr>
      <vt:lpstr>What have you learnt about Alevism and the cemevi?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</dc:title>
  <dc:creator>bill moore</dc:creator>
  <cp:lastModifiedBy>Derrick Wright</cp:lastModifiedBy>
  <cp:revision>58</cp:revision>
  <cp:lastPrinted>2017-08-31T09:34:35Z</cp:lastPrinted>
  <dcterms:created xsi:type="dcterms:W3CDTF">2017-08-07T10:22:34Z</dcterms:created>
  <dcterms:modified xsi:type="dcterms:W3CDTF">2025-03-25T12:55:46Z</dcterms:modified>
</cp:coreProperties>
</file>