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69" r:id="rId3"/>
    <p:sldId id="266" r:id="rId4"/>
    <p:sldId id="273" r:id="rId5"/>
    <p:sldId id="260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18"/>
    <p:restoredTop sz="61507"/>
  </p:normalViewPr>
  <p:slideViewPr>
    <p:cSldViewPr snapToGrid="0">
      <p:cViewPr varScale="1">
        <p:scale>
          <a:sx n="61" d="100"/>
          <a:sy n="61" d="100"/>
        </p:scale>
        <p:origin x="1408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427BD-1CD0-4615-B2F6-772F9FE0565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591FE7-DC1C-4B20-A3A8-48B65EF7CFFB}">
      <dgm:prSet/>
      <dgm:spPr/>
      <dgm:t>
        <a:bodyPr/>
        <a:lstStyle/>
        <a:p>
          <a:r>
            <a:rPr lang="en-GB" b="0" i="0" dirty="0"/>
            <a:t>Are there any rules that </a:t>
          </a:r>
          <a:r>
            <a:rPr lang="en-GB" b="0" i="0" dirty="0" err="1"/>
            <a:t>Alevis</a:t>
          </a:r>
          <a:r>
            <a:rPr lang="en-GB" b="0" i="0" dirty="0"/>
            <a:t> need to follow?  </a:t>
          </a:r>
          <a:endParaRPr lang="en-US" dirty="0"/>
        </a:p>
      </dgm:t>
    </dgm:pt>
    <dgm:pt modelId="{8528633D-0686-4CAF-B5A6-3F375A4BE93D}" type="parTrans" cxnId="{5A1529E4-A714-41AE-90D9-A82F861C4766}">
      <dgm:prSet/>
      <dgm:spPr/>
      <dgm:t>
        <a:bodyPr/>
        <a:lstStyle/>
        <a:p>
          <a:endParaRPr lang="en-US"/>
        </a:p>
      </dgm:t>
    </dgm:pt>
    <dgm:pt modelId="{1BA75E3D-1BEC-4E1F-8C42-6858E1837816}" type="sibTrans" cxnId="{5A1529E4-A714-41AE-90D9-A82F861C4766}">
      <dgm:prSet/>
      <dgm:spPr/>
      <dgm:t>
        <a:bodyPr/>
        <a:lstStyle/>
        <a:p>
          <a:endParaRPr lang="en-US"/>
        </a:p>
      </dgm:t>
    </dgm:pt>
    <dgm:pt modelId="{0D419441-7381-4785-AB98-27B6353F568E}">
      <dgm:prSet/>
      <dgm:spPr/>
      <dgm:t>
        <a:bodyPr/>
        <a:lstStyle/>
        <a:p>
          <a:r>
            <a:rPr lang="en-GB" b="0" i="0" dirty="0"/>
            <a:t>What is their god called? </a:t>
          </a:r>
          <a:endParaRPr lang="en-US" dirty="0"/>
        </a:p>
      </dgm:t>
    </dgm:pt>
    <dgm:pt modelId="{A4AA75C7-AD93-4562-97BC-2E5858EB777C}" type="parTrans" cxnId="{061D5B73-6500-43E4-BCE8-054CF3634FFE}">
      <dgm:prSet/>
      <dgm:spPr/>
      <dgm:t>
        <a:bodyPr/>
        <a:lstStyle/>
        <a:p>
          <a:endParaRPr lang="en-US"/>
        </a:p>
      </dgm:t>
    </dgm:pt>
    <dgm:pt modelId="{878DFF84-D1FE-43B1-A0CA-1A831B6908FA}" type="sibTrans" cxnId="{061D5B73-6500-43E4-BCE8-054CF3634FFE}">
      <dgm:prSet/>
      <dgm:spPr/>
      <dgm:t>
        <a:bodyPr/>
        <a:lstStyle/>
        <a:p>
          <a:endParaRPr lang="en-US"/>
        </a:p>
      </dgm:t>
    </dgm:pt>
    <dgm:pt modelId="{3148AC97-72D3-4F12-AF94-8AB2E7E49C26}">
      <dgm:prSet/>
      <dgm:spPr/>
      <dgm:t>
        <a:bodyPr/>
        <a:lstStyle/>
        <a:p>
          <a:r>
            <a:rPr lang="en-GB" b="0" i="0" dirty="0"/>
            <a:t>Do they have a place of worship?</a:t>
          </a:r>
          <a:endParaRPr lang="en-US" dirty="0"/>
        </a:p>
      </dgm:t>
    </dgm:pt>
    <dgm:pt modelId="{0B1645BF-87F8-4389-860E-6AE578C270F0}" type="parTrans" cxnId="{713F268A-28B3-4F1E-8BBC-88020594E8CD}">
      <dgm:prSet/>
      <dgm:spPr/>
      <dgm:t>
        <a:bodyPr/>
        <a:lstStyle/>
        <a:p>
          <a:endParaRPr lang="en-US"/>
        </a:p>
      </dgm:t>
    </dgm:pt>
    <dgm:pt modelId="{566E01A4-C6E9-45AA-A35B-02E68D71BEB1}" type="sibTrans" cxnId="{713F268A-28B3-4F1E-8BBC-88020594E8CD}">
      <dgm:prSet/>
      <dgm:spPr/>
      <dgm:t>
        <a:bodyPr/>
        <a:lstStyle/>
        <a:p>
          <a:endParaRPr lang="en-US"/>
        </a:p>
      </dgm:t>
    </dgm:pt>
    <dgm:pt modelId="{8B8DC5BA-A8F7-46A4-886F-B7178C506800}">
      <dgm:prSet/>
      <dgm:spPr/>
      <dgm:t>
        <a:bodyPr/>
        <a:lstStyle/>
        <a:p>
          <a:r>
            <a:rPr lang="en-GB" b="0" i="0" dirty="0"/>
            <a:t>Do men and women worship together?</a:t>
          </a:r>
          <a:endParaRPr lang="en-US" dirty="0"/>
        </a:p>
      </dgm:t>
    </dgm:pt>
    <dgm:pt modelId="{02016D94-73DF-4AB0-8F90-B248F714426D}" type="parTrans" cxnId="{75A6ED8E-4112-4EEC-9F29-2FB998D8F5A2}">
      <dgm:prSet/>
      <dgm:spPr/>
      <dgm:t>
        <a:bodyPr/>
        <a:lstStyle/>
        <a:p>
          <a:endParaRPr lang="en-US"/>
        </a:p>
      </dgm:t>
    </dgm:pt>
    <dgm:pt modelId="{44B150E4-7315-4572-B073-E68487EB63C2}" type="sibTrans" cxnId="{75A6ED8E-4112-4EEC-9F29-2FB998D8F5A2}">
      <dgm:prSet/>
      <dgm:spPr/>
      <dgm:t>
        <a:bodyPr/>
        <a:lstStyle/>
        <a:p>
          <a:endParaRPr lang="en-US"/>
        </a:p>
      </dgm:t>
    </dgm:pt>
    <dgm:pt modelId="{1F02DE5D-143F-4E28-9497-424FE65E4D56}">
      <dgm:prSet/>
      <dgm:spPr/>
      <dgm:t>
        <a:bodyPr/>
        <a:lstStyle/>
        <a:p>
          <a:r>
            <a:rPr lang="en-GB" b="0" i="0" dirty="0"/>
            <a:t>Do they have any special food? </a:t>
          </a:r>
          <a:endParaRPr lang="en-US" dirty="0"/>
        </a:p>
      </dgm:t>
    </dgm:pt>
    <dgm:pt modelId="{4B600D17-7790-4364-B192-358AFCB08BE2}" type="parTrans" cxnId="{C0A3C899-0F76-4053-8F24-93905A84842E}">
      <dgm:prSet/>
      <dgm:spPr/>
      <dgm:t>
        <a:bodyPr/>
        <a:lstStyle/>
        <a:p>
          <a:endParaRPr lang="en-US"/>
        </a:p>
      </dgm:t>
    </dgm:pt>
    <dgm:pt modelId="{2653E701-8258-466D-8985-32F926652CBD}" type="sibTrans" cxnId="{C0A3C899-0F76-4053-8F24-93905A84842E}">
      <dgm:prSet/>
      <dgm:spPr/>
      <dgm:t>
        <a:bodyPr/>
        <a:lstStyle/>
        <a:p>
          <a:endParaRPr lang="en-US"/>
        </a:p>
      </dgm:t>
    </dgm:pt>
    <dgm:pt modelId="{0DE8C221-1BE3-488D-A9D5-C60C208823AD}">
      <dgm:prSet/>
      <dgm:spPr/>
      <dgm:t>
        <a:bodyPr/>
        <a:lstStyle/>
        <a:p>
          <a:r>
            <a:rPr lang="en-GB" b="0" i="0" dirty="0"/>
            <a:t>Do they wear special clothes? </a:t>
          </a:r>
          <a:endParaRPr lang="en-US" dirty="0"/>
        </a:p>
      </dgm:t>
    </dgm:pt>
    <dgm:pt modelId="{5A446226-7F13-4685-BC79-2C0B11A2D919}" type="parTrans" cxnId="{481D1E56-E357-4287-BE05-FEA1F1749173}">
      <dgm:prSet/>
      <dgm:spPr/>
      <dgm:t>
        <a:bodyPr/>
        <a:lstStyle/>
        <a:p>
          <a:endParaRPr lang="en-US"/>
        </a:p>
      </dgm:t>
    </dgm:pt>
    <dgm:pt modelId="{B22ED976-D5A2-4EA2-9335-86759C925B94}" type="sibTrans" cxnId="{481D1E56-E357-4287-BE05-FEA1F1749173}">
      <dgm:prSet/>
      <dgm:spPr/>
      <dgm:t>
        <a:bodyPr/>
        <a:lstStyle/>
        <a:p>
          <a:endParaRPr lang="en-US"/>
        </a:p>
      </dgm:t>
    </dgm:pt>
    <dgm:pt modelId="{B82D4885-402D-418A-A747-CA1C5D639B1D}">
      <dgm:prSet/>
      <dgm:spPr/>
      <dgm:t>
        <a:bodyPr/>
        <a:lstStyle/>
        <a:p>
          <a:r>
            <a:rPr lang="en-GB" b="0" i="0" dirty="0"/>
            <a:t>Do they have a special symbol? </a:t>
          </a:r>
          <a:endParaRPr lang="en-US" dirty="0"/>
        </a:p>
      </dgm:t>
    </dgm:pt>
    <dgm:pt modelId="{C59B059E-8DA0-4E1F-B3F4-16860952E5D8}" type="parTrans" cxnId="{6E2E6131-BEC0-47F8-A119-26CDE19C776B}">
      <dgm:prSet/>
      <dgm:spPr/>
      <dgm:t>
        <a:bodyPr/>
        <a:lstStyle/>
        <a:p>
          <a:endParaRPr lang="en-US"/>
        </a:p>
      </dgm:t>
    </dgm:pt>
    <dgm:pt modelId="{2A23A26F-3B7D-4677-8425-454F2A12DBBB}" type="sibTrans" cxnId="{6E2E6131-BEC0-47F8-A119-26CDE19C776B}">
      <dgm:prSet/>
      <dgm:spPr/>
      <dgm:t>
        <a:bodyPr/>
        <a:lstStyle/>
        <a:p>
          <a:endParaRPr lang="en-US"/>
        </a:p>
      </dgm:t>
    </dgm:pt>
    <dgm:pt modelId="{1FF92232-C4D2-41AD-8E50-E1323CA04C65}">
      <dgm:prSet/>
      <dgm:spPr/>
      <dgm:t>
        <a:bodyPr/>
        <a:lstStyle/>
        <a:p>
          <a:r>
            <a:rPr lang="en-GB" b="0" i="0" dirty="0"/>
            <a:t>What languages do they speak? </a:t>
          </a:r>
          <a:endParaRPr lang="en-US" dirty="0"/>
        </a:p>
      </dgm:t>
    </dgm:pt>
    <dgm:pt modelId="{6BFB8084-29CF-430C-B009-CC609CBFD2BD}" type="parTrans" cxnId="{A6054EFA-86B8-4458-B277-66C10AF51D1E}">
      <dgm:prSet/>
      <dgm:spPr/>
      <dgm:t>
        <a:bodyPr/>
        <a:lstStyle/>
        <a:p>
          <a:endParaRPr lang="en-US"/>
        </a:p>
      </dgm:t>
    </dgm:pt>
    <dgm:pt modelId="{B3B5A97D-3C6C-41A0-BB10-5A56CD0239BD}" type="sibTrans" cxnId="{A6054EFA-86B8-4458-B277-66C10AF51D1E}">
      <dgm:prSet/>
      <dgm:spPr/>
      <dgm:t>
        <a:bodyPr/>
        <a:lstStyle/>
        <a:p>
          <a:endParaRPr lang="en-US"/>
        </a:p>
      </dgm:t>
    </dgm:pt>
    <dgm:pt modelId="{777A3C38-64D4-40DA-AE0B-E104349C98EB}">
      <dgm:prSet/>
      <dgm:spPr/>
      <dgm:t>
        <a:bodyPr/>
        <a:lstStyle/>
        <a:p>
          <a:r>
            <a:rPr lang="en-GB" b="0" i="0" dirty="0"/>
            <a:t>Do they sing or dance during their worship?</a:t>
          </a:r>
          <a:endParaRPr lang="en-US" dirty="0"/>
        </a:p>
      </dgm:t>
    </dgm:pt>
    <dgm:pt modelId="{6D352952-C6F8-42A0-8AF0-3739B18EFB96}" type="parTrans" cxnId="{D57447D9-AE1B-4D66-ADE7-1F3161549E2D}">
      <dgm:prSet/>
      <dgm:spPr/>
      <dgm:t>
        <a:bodyPr/>
        <a:lstStyle/>
        <a:p>
          <a:endParaRPr lang="en-US"/>
        </a:p>
      </dgm:t>
    </dgm:pt>
    <dgm:pt modelId="{CE8C0E6E-882D-4648-BD10-7395D64ADFCF}" type="sibTrans" cxnId="{D57447D9-AE1B-4D66-ADE7-1F3161549E2D}">
      <dgm:prSet/>
      <dgm:spPr/>
      <dgm:t>
        <a:bodyPr/>
        <a:lstStyle/>
        <a:p>
          <a:endParaRPr lang="en-US"/>
        </a:p>
      </dgm:t>
    </dgm:pt>
    <dgm:pt modelId="{FB142FB6-8A30-44E7-96A8-A80AEFE714EC}">
      <dgm:prSet/>
      <dgm:spPr/>
      <dgm:t>
        <a:bodyPr/>
        <a:lstStyle/>
        <a:p>
          <a:r>
            <a:rPr lang="en-GB" b="0" i="0" dirty="0"/>
            <a:t>Is light important in Alevism?  </a:t>
          </a:r>
          <a:endParaRPr lang="en-US" dirty="0"/>
        </a:p>
      </dgm:t>
    </dgm:pt>
    <dgm:pt modelId="{7AE8810E-6447-4B4D-9BD0-AFF9CB633AC8}" type="parTrans" cxnId="{633288F1-275D-4EE1-B506-5EF262178540}">
      <dgm:prSet/>
      <dgm:spPr/>
      <dgm:t>
        <a:bodyPr/>
        <a:lstStyle/>
        <a:p>
          <a:endParaRPr lang="en-US"/>
        </a:p>
      </dgm:t>
    </dgm:pt>
    <dgm:pt modelId="{36254D5C-9E30-48ED-973D-21153139EE7A}" type="sibTrans" cxnId="{633288F1-275D-4EE1-B506-5EF262178540}">
      <dgm:prSet/>
      <dgm:spPr/>
      <dgm:t>
        <a:bodyPr/>
        <a:lstStyle/>
        <a:p>
          <a:endParaRPr lang="en-US"/>
        </a:p>
      </dgm:t>
    </dgm:pt>
    <dgm:pt modelId="{24A6BE1A-9629-FB47-A597-88F2E59F726E}">
      <dgm:prSet/>
      <dgm:spPr/>
      <dgm:t>
        <a:bodyPr/>
        <a:lstStyle/>
        <a:p>
          <a:r>
            <a:rPr lang="en-US" dirty="0"/>
            <a:t>How important is community to </a:t>
          </a:r>
          <a:r>
            <a:rPr lang="en-US" dirty="0" err="1"/>
            <a:t>Alevis</a:t>
          </a:r>
          <a:r>
            <a:rPr lang="en-US" dirty="0"/>
            <a:t>?</a:t>
          </a:r>
        </a:p>
      </dgm:t>
    </dgm:pt>
    <dgm:pt modelId="{6786BCD8-2E0B-C54A-AC37-362FAF77DDE0}" type="parTrans" cxnId="{F24AC03F-A730-BB43-91DD-6D7BFC49717E}">
      <dgm:prSet/>
      <dgm:spPr/>
      <dgm:t>
        <a:bodyPr/>
        <a:lstStyle/>
        <a:p>
          <a:endParaRPr lang="en-GB"/>
        </a:p>
      </dgm:t>
    </dgm:pt>
    <dgm:pt modelId="{F500FDC0-7410-714D-B48D-80E4C3C3245A}" type="sibTrans" cxnId="{F24AC03F-A730-BB43-91DD-6D7BFC49717E}">
      <dgm:prSet/>
      <dgm:spPr/>
      <dgm:t>
        <a:bodyPr/>
        <a:lstStyle/>
        <a:p>
          <a:endParaRPr lang="en-GB"/>
        </a:p>
      </dgm:t>
    </dgm:pt>
    <dgm:pt modelId="{70462D82-61FF-434D-A2FD-820B1D2FB046}" type="pres">
      <dgm:prSet presAssocID="{26E427BD-1CD0-4615-B2F6-772F9FE05658}" presName="vert0" presStyleCnt="0">
        <dgm:presLayoutVars>
          <dgm:dir/>
          <dgm:animOne val="branch"/>
          <dgm:animLvl val="lvl"/>
        </dgm:presLayoutVars>
      </dgm:prSet>
      <dgm:spPr/>
    </dgm:pt>
    <dgm:pt modelId="{A8FAD6B6-BC8F-9342-9496-F950D25F433F}" type="pres">
      <dgm:prSet presAssocID="{3E591FE7-DC1C-4B20-A3A8-48B65EF7CFFB}" presName="thickLine" presStyleLbl="alignNode1" presStyleIdx="0" presStyleCnt="11"/>
      <dgm:spPr/>
    </dgm:pt>
    <dgm:pt modelId="{B09DD8AA-C33C-B44B-8E26-8805DEA7B8DC}" type="pres">
      <dgm:prSet presAssocID="{3E591FE7-DC1C-4B20-A3A8-48B65EF7CFFB}" presName="horz1" presStyleCnt="0"/>
      <dgm:spPr/>
    </dgm:pt>
    <dgm:pt modelId="{4853282D-096A-DC43-841F-2A4DFBB4721B}" type="pres">
      <dgm:prSet presAssocID="{3E591FE7-DC1C-4B20-A3A8-48B65EF7CFFB}" presName="tx1" presStyleLbl="revTx" presStyleIdx="0" presStyleCnt="11"/>
      <dgm:spPr/>
    </dgm:pt>
    <dgm:pt modelId="{8118D821-B8C0-F743-94A8-92DF6FC45E27}" type="pres">
      <dgm:prSet presAssocID="{3E591FE7-DC1C-4B20-A3A8-48B65EF7CFFB}" presName="vert1" presStyleCnt="0"/>
      <dgm:spPr/>
    </dgm:pt>
    <dgm:pt modelId="{C28F62CA-E8C2-1B41-8955-C0F57C781014}" type="pres">
      <dgm:prSet presAssocID="{0D419441-7381-4785-AB98-27B6353F568E}" presName="thickLine" presStyleLbl="alignNode1" presStyleIdx="1" presStyleCnt="11"/>
      <dgm:spPr/>
    </dgm:pt>
    <dgm:pt modelId="{C135B6FA-6A06-1C49-BFB3-4FFCFF2BEA12}" type="pres">
      <dgm:prSet presAssocID="{0D419441-7381-4785-AB98-27B6353F568E}" presName="horz1" presStyleCnt="0"/>
      <dgm:spPr/>
    </dgm:pt>
    <dgm:pt modelId="{0CEEFF02-18A5-ED45-AA92-D9D8CC13B098}" type="pres">
      <dgm:prSet presAssocID="{0D419441-7381-4785-AB98-27B6353F568E}" presName="tx1" presStyleLbl="revTx" presStyleIdx="1" presStyleCnt="11"/>
      <dgm:spPr/>
    </dgm:pt>
    <dgm:pt modelId="{161753A9-7649-8043-9DE0-F3DA444FEBE1}" type="pres">
      <dgm:prSet presAssocID="{0D419441-7381-4785-AB98-27B6353F568E}" presName="vert1" presStyleCnt="0"/>
      <dgm:spPr/>
    </dgm:pt>
    <dgm:pt modelId="{8554DD0A-3C4C-C544-B444-91DE54A303A6}" type="pres">
      <dgm:prSet presAssocID="{3148AC97-72D3-4F12-AF94-8AB2E7E49C26}" presName="thickLine" presStyleLbl="alignNode1" presStyleIdx="2" presStyleCnt="11"/>
      <dgm:spPr/>
    </dgm:pt>
    <dgm:pt modelId="{74D682F3-23A4-3A46-AA4F-8A639F450A71}" type="pres">
      <dgm:prSet presAssocID="{3148AC97-72D3-4F12-AF94-8AB2E7E49C26}" presName="horz1" presStyleCnt="0"/>
      <dgm:spPr/>
    </dgm:pt>
    <dgm:pt modelId="{820A40A2-5AA2-0C43-A56F-479B356DF1A8}" type="pres">
      <dgm:prSet presAssocID="{3148AC97-72D3-4F12-AF94-8AB2E7E49C26}" presName="tx1" presStyleLbl="revTx" presStyleIdx="2" presStyleCnt="11"/>
      <dgm:spPr/>
    </dgm:pt>
    <dgm:pt modelId="{A190D413-0052-584E-A399-FE795D2A2A27}" type="pres">
      <dgm:prSet presAssocID="{3148AC97-72D3-4F12-AF94-8AB2E7E49C26}" presName="vert1" presStyleCnt="0"/>
      <dgm:spPr/>
    </dgm:pt>
    <dgm:pt modelId="{8CAF61AA-9303-6641-B986-5E3FFCC59447}" type="pres">
      <dgm:prSet presAssocID="{8B8DC5BA-A8F7-46A4-886F-B7178C506800}" presName="thickLine" presStyleLbl="alignNode1" presStyleIdx="3" presStyleCnt="11"/>
      <dgm:spPr/>
    </dgm:pt>
    <dgm:pt modelId="{69EADF01-2216-2A48-BED3-9301997299AB}" type="pres">
      <dgm:prSet presAssocID="{8B8DC5BA-A8F7-46A4-886F-B7178C506800}" presName="horz1" presStyleCnt="0"/>
      <dgm:spPr/>
    </dgm:pt>
    <dgm:pt modelId="{9D9488D5-9B44-E742-9710-D7B59269C508}" type="pres">
      <dgm:prSet presAssocID="{8B8DC5BA-A8F7-46A4-886F-B7178C506800}" presName="tx1" presStyleLbl="revTx" presStyleIdx="3" presStyleCnt="11"/>
      <dgm:spPr/>
    </dgm:pt>
    <dgm:pt modelId="{2EBBAF82-D001-484F-AFBF-F39F242ED60B}" type="pres">
      <dgm:prSet presAssocID="{8B8DC5BA-A8F7-46A4-886F-B7178C506800}" presName="vert1" presStyleCnt="0"/>
      <dgm:spPr/>
    </dgm:pt>
    <dgm:pt modelId="{CCCB4E78-AE3A-FE45-9EA8-E6C9248CA159}" type="pres">
      <dgm:prSet presAssocID="{24A6BE1A-9629-FB47-A597-88F2E59F726E}" presName="thickLine" presStyleLbl="alignNode1" presStyleIdx="4" presStyleCnt="11"/>
      <dgm:spPr/>
    </dgm:pt>
    <dgm:pt modelId="{20F11048-92F2-694B-B16B-4E8AC8A3DB13}" type="pres">
      <dgm:prSet presAssocID="{24A6BE1A-9629-FB47-A597-88F2E59F726E}" presName="horz1" presStyleCnt="0"/>
      <dgm:spPr/>
    </dgm:pt>
    <dgm:pt modelId="{7C0A8F7B-8A8C-2C4F-AD96-9962FC108BBB}" type="pres">
      <dgm:prSet presAssocID="{24A6BE1A-9629-FB47-A597-88F2E59F726E}" presName="tx1" presStyleLbl="revTx" presStyleIdx="4" presStyleCnt="11"/>
      <dgm:spPr/>
    </dgm:pt>
    <dgm:pt modelId="{B5D58643-748D-EC49-85DF-087FC1DE21EE}" type="pres">
      <dgm:prSet presAssocID="{24A6BE1A-9629-FB47-A597-88F2E59F726E}" presName="vert1" presStyleCnt="0"/>
      <dgm:spPr/>
    </dgm:pt>
    <dgm:pt modelId="{FCF48AF4-799D-5747-9FC0-83C68D1A611D}" type="pres">
      <dgm:prSet presAssocID="{1F02DE5D-143F-4E28-9497-424FE65E4D56}" presName="thickLine" presStyleLbl="alignNode1" presStyleIdx="5" presStyleCnt="11"/>
      <dgm:spPr/>
    </dgm:pt>
    <dgm:pt modelId="{F9F37474-01CB-FD46-9C6F-85DE70F31420}" type="pres">
      <dgm:prSet presAssocID="{1F02DE5D-143F-4E28-9497-424FE65E4D56}" presName="horz1" presStyleCnt="0"/>
      <dgm:spPr/>
    </dgm:pt>
    <dgm:pt modelId="{C97C90F6-2FA3-7A43-B896-45D9EBD8CEFB}" type="pres">
      <dgm:prSet presAssocID="{1F02DE5D-143F-4E28-9497-424FE65E4D56}" presName="tx1" presStyleLbl="revTx" presStyleIdx="5" presStyleCnt="11"/>
      <dgm:spPr/>
    </dgm:pt>
    <dgm:pt modelId="{856B853F-8BF5-4046-8104-15B333A01D95}" type="pres">
      <dgm:prSet presAssocID="{1F02DE5D-143F-4E28-9497-424FE65E4D56}" presName="vert1" presStyleCnt="0"/>
      <dgm:spPr/>
    </dgm:pt>
    <dgm:pt modelId="{A6C667DF-3F78-5A40-966C-1C9E91FA239F}" type="pres">
      <dgm:prSet presAssocID="{0DE8C221-1BE3-488D-A9D5-C60C208823AD}" presName="thickLine" presStyleLbl="alignNode1" presStyleIdx="6" presStyleCnt="11"/>
      <dgm:spPr/>
    </dgm:pt>
    <dgm:pt modelId="{ADA6D8B9-58F8-CF4C-9F50-0187FD136AA6}" type="pres">
      <dgm:prSet presAssocID="{0DE8C221-1BE3-488D-A9D5-C60C208823AD}" presName="horz1" presStyleCnt="0"/>
      <dgm:spPr/>
    </dgm:pt>
    <dgm:pt modelId="{B696A90C-C389-0344-B279-CFEB3FE5D05F}" type="pres">
      <dgm:prSet presAssocID="{0DE8C221-1BE3-488D-A9D5-C60C208823AD}" presName="tx1" presStyleLbl="revTx" presStyleIdx="6" presStyleCnt="11"/>
      <dgm:spPr/>
    </dgm:pt>
    <dgm:pt modelId="{A687C18A-DE88-5441-BD7A-0BBE1E661C63}" type="pres">
      <dgm:prSet presAssocID="{0DE8C221-1BE3-488D-A9D5-C60C208823AD}" presName="vert1" presStyleCnt="0"/>
      <dgm:spPr/>
    </dgm:pt>
    <dgm:pt modelId="{497A635D-005F-FA44-BE41-723C897B6DAD}" type="pres">
      <dgm:prSet presAssocID="{B82D4885-402D-418A-A747-CA1C5D639B1D}" presName="thickLine" presStyleLbl="alignNode1" presStyleIdx="7" presStyleCnt="11"/>
      <dgm:spPr/>
    </dgm:pt>
    <dgm:pt modelId="{E37A2062-9CC0-0048-B696-FF9B62AAC653}" type="pres">
      <dgm:prSet presAssocID="{B82D4885-402D-418A-A747-CA1C5D639B1D}" presName="horz1" presStyleCnt="0"/>
      <dgm:spPr/>
    </dgm:pt>
    <dgm:pt modelId="{80BE92C5-1EFB-564D-AE44-0CDA6FE6585E}" type="pres">
      <dgm:prSet presAssocID="{B82D4885-402D-418A-A747-CA1C5D639B1D}" presName="tx1" presStyleLbl="revTx" presStyleIdx="7" presStyleCnt="11"/>
      <dgm:spPr/>
    </dgm:pt>
    <dgm:pt modelId="{CE96D533-640D-DD4F-BF23-7A6643219219}" type="pres">
      <dgm:prSet presAssocID="{B82D4885-402D-418A-A747-CA1C5D639B1D}" presName="vert1" presStyleCnt="0"/>
      <dgm:spPr/>
    </dgm:pt>
    <dgm:pt modelId="{6087FCEB-3F35-DC45-B2B3-880ABE407C10}" type="pres">
      <dgm:prSet presAssocID="{1FF92232-C4D2-41AD-8E50-E1323CA04C65}" presName="thickLine" presStyleLbl="alignNode1" presStyleIdx="8" presStyleCnt="11"/>
      <dgm:spPr/>
    </dgm:pt>
    <dgm:pt modelId="{303C486B-6046-554F-8973-FC6FE85B6280}" type="pres">
      <dgm:prSet presAssocID="{1FF92232-C4D2-41AD-8E50-E1323CA04C65}" presName="horz1" presStyleCnt="0"/>
      <dgm:spPr/>
    </dgm:pt>
    <dgm:pt modelId="{8EC0A21D-8769-4145-AA1C-0C52418B9A7C}" type="pres">
      <dgm:prSet presAssocID="{1FF92232-C4D2-41AD-8E50-E1323CA04C65}" presName="tx1" presStyleLbl="revTx" presStyleIdx="8" presStyleCnt="11"/>
      <dgm:spPr/>
    </dgm:pt>
    <dgm:pt modelId="{3E8E67D3-48C6-774F-9BCE-CB0A83C9D964}" type="pres">
      <dgm:prSet presAssocID="{1FF92232-C4D2-41AD-8E50-E1323CA04C65}" presName="vert1" presStyleCnt="0"/>
      <dgm:spPr/>
    </dgm:pt>
    <dgm:pt modelId="{188079DB-F6DC-2E42-8B87-F190888B955B}" type="pres">
      <dgm:prSet presAssocID="{777A3C38-64D4-40DA-AE0B-E104349C98EB}" presName="thickLine" presStyleLbl="alignNode1" presStyleIdx="9" presStyleCnt="11"/>
      <dgm:spPr/>
    </dgm:pt>
    <dgm:pt modelId="{4F020A91-A88B-254C-A392-0E3E91C9AAFC}" type="pres">
      <dgm:prSet presAssocID="{777A3C38-64D4-40DA-AE0B-E104349C98EB}" presName="horz1" presStyleCnt="0"/>
      <dgm:spPr/>
    </dgm:pt>
    <dgm:pt modelId="{1DD21404-D9CE-9A48-8B55-4942BF7E6525}" type="pres">
      <dgm:prSet presAssocID="{777A3C38-64D4-40DA-AE0B-E104349C98EB}" presName="tx1" presStyleLbl="revTx" presStyleIdx="9" presStyleCnt="11"/>
      <dgm:spPr/>
    </dgm:pt>
    <dgm:pt modelId="{697CDBA2-0769-0D42-8C13-E36355388717}" type="pres">
      <dgm:prSet presAssocID="{777A3C38-64D4-40DA-AE0B-E104349C98EB}" presName="vert1" presStyleCnt="0"/>
      <dgm:spPr/>
    </dgm:pt>
    <dgm:pt modelId="{3B4F6CE7-CB4D-A64C-81AF-50E23DC43EC4}" type="pres">
      <dgm:prSet presAssocID="{FB142FB6-8A30-44E7-96A8-A80AEFE714EC}" presName="thickLine" presStyleLbl="alignNode1" presStyleIdx="10" presStyleCnt="11"/>
      <dgm:spPr/>
    </dgm:pt>
    <dgm:pt modelId="{3144E08B-9CAC-5343-8881-37FEBBD62DF2}" type="pres">
      <dgm:prSet presAssocID="{FB142FB6-8A30-44E7-96A8-A80AEFE714EC}" presName="horz1" presStyleCnt="0"/>
      <dgm:spPr/>
    </dgm:pt>
    <dgm:pt modelId="{03B9521E-231C-EA4F-9346-BE9A94A7906C}" type="pres">
      <dgm:prSet presAssocID="{FB142FB6-8A30-44E7-96A8-A80AEFE714EC}" presName="tx1" presStyleLbl="revTx" presStyleIdx="10" presStyleCnt="11"/>
      <dgm:spPr/>
    </dgm:pt>
    <dgm:pt modelId="{E0354A69-94D2-0247-9DC6-C004D61C0979}" type="pres">
      <dgm:prSet presAssocID="{FB142FB6-8A30-44E7-96A8-A80AEFE714EC}" presName="vert1" presStyleCnt="0"/>
      <dgm:spPr/>
    </dgm:pt>
  </dgm:ptLst>
  <dgm:cxnLst>
    <dgm:cxn modelId="{4AF9EB14-230D-4644-95A3-47E7E3663CE5}" type="presOf" srcId="{8B8DC5BA-A8F7-46A4-886F-B7178C506800}" destId="{9D9488D5-9B44-E742-9710-D7B59269C508}" srcOrd="0" destOrd="0" presId="urn:microsoft.com/office/officeart/2008/layout/LinedList"/>
    <dgm:cxn modelId="{6E2E6131-BEC0-47F8-A119-26CDE19C776B}" srcId="{26E427BD-1CD0-4615-B2F6-772F9FE05658}" destId="{B82D4885-402D-418A-A747-CA1C5D639B1D}" srcOrd="7" destOrd="0" parTransId="{C59B059E-8DA0-4E1F-B3F4-16860952E5D8}" sibTransId="{2A23A26F-3B7D-4677-8425-454F2A12DBBB}"/>
    <dgm:cxn modelId="{D0C65D3D-EFE5-3144-9CC2-6BBE242F40CB}" type="presOf" srcId="{0DE8C221-1BE3-488D-A9D5-C60C208823AD}" destId="{B696A90C-C389-0344-B279-CFEB3FE5D05F}" srcOrd="0" destOrd="0" presId="urn:microsoft.com/office/officeart/2008/layout/LinedList"/>
    <dgm:cxn modelId="{F24AC03F-A730-BB43-91DD-6D7BFC49717E}" srcId="{26E427BD-1CD0-4615-B2F6-772F9FE05658}" destId="{24A6BE1A-9629-FB47-A597-88F2E59F726E}" srcOrd="4" destOrd="0" parTransId="{6786BCD8-2E0B-C54A-AC37-362FAF77DDE0}" sibTransId="{F500FDC0-7410-714D-B48D-80E4C3C3245A}"/>
    <dgm:cxn modelId="{481D1E56-E357-4287-BE05-FEA1F1749173}" srcId="{26E427BD-1CD0-4615-B2F6-772F9FE05658}" destId="{0DE8C221-1BE3-488D-A9D5-C60C208823AD}" srcOrd="6" destOrd="0" parTransId="{5A446226-7F13-4685-BC79-2C0B11A2D919}" sibTransId="{B22ED976-D5A2-4EA2-9335-86759C925B94}"/>
    <dgm:cxn modelId="{D0128659-6747-D149-AC70-EBF00013A066}" type="presOf" srcId="{3148AC97-72D3-4F12-AF94-8AB2E7E49C26}" destId="{820A40A2-5AA2-0C43-A56F-479B356DF1A8}" srcOrd="0" destOrd="0" presId="urn:microsoft.com/office/officeart/2008/layout/LinedList"/>
    <dgm:cxn modelId="{256E465D-1C4D-3A41-BFD5-4BD81DC47D0C}" type="presOf" srcId="{1FF92232-C4D2-41AD-8E50-E1323CA04C65}" destId="{8EC0A21D-8769-4145-AA1C-0C52418B9A7C}" srcOrd="0" destOrd="0" presId="urn:microsoft.com/office/officeart/2008/layout/LinedList"/>
    <dgm:cxn modelId="{CE5EFB63-93C3-7242-A1C1-D0D2E554AC6C}" type="presOf" srcId="{24A6BE1A-9629-FB47-A597-88F2E59F726E}" destId="{7C0A8F7B-8A8C-2C4F-AD96-9962FC108BBB}" srcOrd="0" destOrd="0" presId="urn:microsoft.com/office/officeart/2008/layout/LinedList"/>
    <dgm:cxn modelId="{0ADF506F-6AF1-4E47-908D-19542743C784}" type="presOf" srcId="{B82D4885-402D-418A-A747-CA1C5D639B1D}" destId="{80BE92C5-1EFB-564D-AE44-0CDA6FE6585E}" srcOrd="0" destOrd="0" presId="urn:microsoft.com/office/officeart/2008/layout/LinedList"/>
    <dgm:cxn modelId="{CF57796F-20A3-2948-A5C7-4E31D336A9DE}" type="presOf" srcId="{FB142FB6-8A30-44E7-96A8-A80AEFE714EC}" destId="{03B9521E-231C-EA4F-9346-BE9A94A7906C}" srcOrd="0" destOrd="0" presId="urn:microsoft.com/office/officeart/2008/layout/LinedList"/>
    <dgm:cxn modelId="{60701E72-6E07-0542-A0EA-86C4093140EB}" type="presOf" srcId="{777A3C38-64D4-40DA-AE0B-E104349C98EB}" destId="{1DD21404-D9CE-9A48-8B55-4942BF7E6525}" srcOrd="0" destOrd="0" presId="urn:microsoft.com/office/officeart/2008/layout/LinedList"/>
    <dgm:cxn modelId="{061D5B73-6500-43E4-BCE8-054CF3634FFE}" srcId="{26E427BD-1CD0-4615-B2F6-772F9FE05658}" destId="{0D419441-7381-4785-AB98-27B6353F568E}" srcOrd="1" destOrd="0" parTransId="{A4AA75C7-AD93-4562-97BC-2E5858EB777C}" sibTransId="{878DFF84-D1FE-43B1-A0CA-1A831B6908FA}"/>
    <dgm:cxn modelId="{9212917A-C6B0-DF47-9BD7-569F0BE7427E}" type="presOf" srcId="{0D419441-7381-4785-AB98-27B6353F568E}" destId="{0CEEFF02-18A5-ED45-AA92-D9D8CC13B098}" srcOrd="0" destOrd="0" presId="urn:microsoft.com/office/officeart/2008/layout/LinedList"/>
    <dgm:cxn modelId="{3371FC7C-BB44-EA4D-B5EE-69DE3BEC8F51}" type="presOf" srcId="{1F02DE5D-143F-4E28-9497-424FE65E4D56}" destId="{C97C90F6-2FA3-7A43-B896-45D9EBD8CEFB}" srcOrd="0" destOrd="0" presId="urn:microsoft.com/office/officeart/2008/layout/LinedList"/>
    <dgm:cxn modelId="{713F268A-28B3-4F1E-8BBC-88020594E8CD}" srcId="{26E427BD-1CD0-4615-B2F6-772F9FE05658}" destId="{3148AC97-72D3-4F12-AF94-8AB2E7E49C26}" srcOrd="2" destOrd="0" parTransId="{0B1645BF-87F8-4389-860E-6AE578C270F0}" sibTransId="{566E01A4-C6E9-45AA-A35B-02E68D71BEB1}"/>
    <dgm:cxn modelId="{75A6ED8E-4112-4EEC-9F29-2FB998D8F5A2}" srcId="{26E427BD-1CD0-4615-B2F6-772F9FE05658}" destId="{8B8DC5BA-A8F7-46A4-886F-B7178C506800}" srcOrd="3" destOrd="0" parTransId="{02016D94-73DF-4AB0-8F90-B248F714426D}" sibTransId="{44B150E4-7315-4572-B073-E68487EB63C2}"/>
    <dgm:cxn modelId="{C0A3C899-0F76-4053-8F24-93905A84842E}" srcId="{26E427BD-1CD0-4615-B2F6-772F9FE05658}" destId="{1F02DE5D-143F-4E28-9497-424FE65E4D56}" srcOrd="5" destOrd="0" parTransId="{4B600D17-7790-4364-B192-358AFCB08BE2}" sibTransId="{2653E701-8258-466D-8985-32F926652CBD}"/>
    <dgm:cxn modelId="{FFE600AD-847D-0444-A9E1-BEA51A80DA0C}" type="presOf" srcId="{26E427BD-1CD0-4615-B2F6-772F9FE05658}" destId="{70462D82-61FF-434D-A2FD-820B1D2FB046}" srcOrd="0" destOrd="0" presId="urn:microsoft.com/office/officeart/2008/layout/LinedList"/>
    <dgm:cxn modelId="{D57447D9-AE1B-4D66-ADE7-1F3161549E2D}" srcId="{26E427BD-1CD0-4615-B2F6-772F9FE05658}" destId="{777A3C38-64D4-40DA-AE0B-E104349C98EB}" srcOrd="9" destOrd="0" parTransId="{6D352952-C6F8-42A0-8AF0-3739B18EFB96}" sibTransId="{CE8C0E6E-882D-4648-BD10-7395D64ADFCF}"/>
    <dgm:cxn modelId="{5A1529E4-A714-41AE-90D9-A82F861C4766}" srcId="{26E427BD-1CD0-4615-B2F6-772F9FE05658}" destId="{3E591FE7-DC1C-4B20-A3A8-48B65EF7CFFB}" srcOrd="0" destOrd="0" parTransId="{8528633D-0686-4CAF-B5A6-3F375A4BE93D}" sibTransId="{1BA75E3D-1BEC-4E1F-8C42-6858E1837816}"/>
    <dgm:cxn modelId="{CF04D3E8-0DEF-474C-BC7F-92E9907A94DA}" type="presOf" srcId="{3E591FE7-DC1C-4B20-A3A8-48B65EF7CFFB}" destId="{4853282D-096A-DC43-841F-2A4DFBB4721B}" srcOrd="0" destOrd="0" presId="urn:microsoft.com/office/officeart/2008/layout/LinedList"/>
    <dgm:cxn modelId="{633288F1-275D-4EE1-B506-5EF262178540}" srcId="{26E427BD-1CD0-4615-B2F6-772F9FE05658}" destId="{FB142FB6-8A30-44E7-96A8-A80AEFE714EC}" srcOrd="10" destOrd="0" parTransId="{7AE8810E-6447-4B4D-9BD0-AFF9CB633AC8}" sibTransId="{36254D5C-9E30-48ED-973D-21153139EE7A}"/>
    <dgm:cxn modelId="{A6054EFA-86B8-4458-B277-66C10AF51D1E}" srcId="{26E427BD-1CD0-4615-B2F6-772F9FE05658}" destId="{1FF92232-C4D2-41AD-8E50-E1323CA04C65}" srcOrd="8" destOrd="0" parTransId="{6BFB8084-29CF-430C-B009-CC609CBFD2BD}" sibTransId="{B3B5A97D-3C6C-41A0-BB10-5A56CD0239BD}"/>
    <dgm:cxn modelId="{38185643-660C-FA4D-91CA-FB97C13313F6}" type="presParOf" srcId="{70462D82-61FF-434D-A2FD-820B1D2FB046}" destId="{A8FAD6B6-BC8F-9342-9496-F950D25F433F}" srcOrd="0" destOrd="0" presId="urn:microsoft.com/office/officeart/2008/layout/LinedList"/>
    <dgm:cxn modelId="{8D9C0D71-3EFE-2749-927C-9EED9D1449ED}" type="presParOf" srcId="{70462D82-61FF-434D-A2FD-820B1D2FB046}" destId="{B09DD8AA-C33C-B44B-8E26-8805DEA7B8DC}" srcOrd="1" destOrd="0" presId="urn:microsoft.com/office/officeart/2008/layout/LinedList"/>
    <dgm:cxn modelId="{9E78D7BE-BAAE-934C-A4DD-D97008E70EA8}" type="presParOf" srcId="{B09DD8AA-C33C-B44B-8E26-8805DEA7B8DC}" destId="{4853282D-096A-DC43-841F-2A4DFBB4721B}" srcOrd="0" destOrd="0" presId="urn:microsoft.com/office/officeart/2008/layout/LinedList"/>
    <dgm:cxn modelId="{9FA02372-C14F-CE46-8FB3-0DD88DEFC7FA}" type="presParOf" srcId="{B09DD8AA-C33C-B44B-8E26-8805DEA7B8DC}" destId="{8118D821-B8C0-F743-94A8-92DF6FC45E27}" srcOrd="1" destOrd="0" presId="urn:microsoft.com/office/officeart/2008/layout/LinedList"/>
    <dgm:cxn modelId="{00E834B0-81C9-CB4E-BA43-FEDA839B82E5}" type="presParOf" srcId="{70462D82-61FF-434D-A2FD-820B1D2FB046}" destId="{C28F62CA-E8C2-1B41-8955-C0F57C781014}" srcOrd="2" destOrd="0" presId="urn:microsoft.com/office/officeart/2008/layout/LinedList"/>
    <dgm:cxn modelId="{F0F04BB6-DF8E-FA41-8E0C-300763E7CA38}" type="presParOf" srcId="{70462D82-61FF-434D-A2FD-820B1D2FB046}" destId="{C135B6FA-6A06-1C49-BFB3-4FFCFF2BEA12}" srcOrd="3" destOrd="0" presId="urn:microsoft.com/office/officeart/2008/layout/LinedList"/>
    <dgm:cxn modelId="{8B19ABE4-CBDF-504F-AF82-27AC6FC9122F}" type="presParOf" srcId="{C135B6FA-6A06-1C49-BFB3-4FFCFF2BEA12}" destId="{0CEEFF02-18A5-ED45-AA92-D9D8CC13B098}" srcOrd="0" destOrd="0" presId="urn:microsoft.com/office/officeart/2008/layout/LinedList"/>
    <dgm:cxn modelId="{2079F9D1-6792-1E47-9D3D-2CC3DA889FD3}" type="presParOf" srcId="{C135B6FA-6A06-1C49-BFB3-4FFCFF2BEA12}" destId="{161753A9-7649-8043-9DE0-F3DA444FEBE1}" srcOrd="1" destOrd="0" presId="urn:microsoft.com/office/officeart/2008/layout/LinedList"/>
    <dgm:cxn modelId="{D28A029F-E446-7748-8984-F48037EE338D}" type="presParOf" srcId="{70462D82-61FF-434D-A2FD-820B1D2FB046}" destId="{8554DD0A-3C4C-C544-B444-91DE54A303A6}" srcOrd="4" destOrd="0" presId="urn:microsoft.com/office/officeart/2008/layout/LinedList"/>
    <dgm:cxn modelId="{E6D526F1-0D9A-DD43-9618-95814685A16E}" type="presParOf" srcId="{70462D82-61FF-434D-A2FD-820B1D2FB046}" destId="{74D682F3-23A4-3A46-AA4F-8A639F450A71}" srcOrd="5" destOrd="0" presId="urn:microsoft.com/office/officeart/2008/layout/LinedList"/>
    <dgm:cxn modelId="{84E56099-DA47-8649-906F-0EF0F54B220A}" type="presParOf" srcId="{74D682F3-23A4-3A46-AA4F-8A639F450A71}" destId="{820A40A2-5AA2-0C43-A56F-479B356DF1A8}" srcOrd="0" destOrd="0" presId="urn:microsoft.com/office/officeart/2008/layout/LinedList"/>
    <dgm:cxn modelId="{0A74724F-283E-414A-AD36-82A8FF8AB026}" type="presParOf" srcId="{74D682F3-23A4-3A46-AA4F-8A639F450A71}" destId="{A190D413-0052-584E-A399-FE795D2A2A27}" srcOrd="1" destOrd="0" presId="urn:microsoft.com/office/officeart/2008/layout/LinedList"/>
    <dgm:cxn modelId="{F41F84CA-1B6C-0B46-8382-AB7D09721634}" type="presParOf" srcId="{70462D82-61FF-434D-A2FD-820B1D2FB046}" destId="{8CAF61AA-9303-6641-B986-5E3FFCC59447}" srcOrd="6" destOrd="0" presId="urn:microsoft.com/office/officeart/2008/layout/LinedList"/>
    <dgm:cxn modelId="{8899371F-B3BA-FC46-BB9E-120259C79E07}" type="presParOf" srcId="{70462D82-61FF-434D-A2FD-820B1D2FB046}" destId="{69EADF01-2216-2A48-BED3-9301997299AB}" srcOrd="7" destOrd="0" presId="urn:microsoft.com/office/officeart/2008/layout/LinedList"/>
    <dgm:cxn modelId="{238F085F-CF5E-7343-9B92-6D57907008AA}" type="presParOf" srcId="{69EADF01-2216-2A48-BED3-9301997299AB}" destId="{9D9488D5-9B44-E742-9710-D7B59269C508}" srcOrd="0" destOrd="0" presId="urn:microsoft.com/office/officeart/2008/layout/LinedList"/>
    <dgm:cxn modelId="{AB5DA75C-91B4-9841-9A60-D955DB5D66AE}" type="presParOf" srcId="{69EADF01-2216-2A48-BED3-9301997299AB}" destId="{2EBBAF82-D001-484F-AFBF-F39F242ED60B}" srcOrd="1" destOrd="0" presId="urn:microsoft.com/office/officeart/2008/layout/LinedList"/>
    <dgm:cxn modelId="{EE265BC4-A8C1-F047-A107-D35010ABF926}" type="presParOf" srcId="{70462D82-61FF-434D-A2FD-820B1D2FB046}" destId="{CCCB4E78-AE3A-FE45-9EA8-E6C9248CA159}" srcOrd="8" destOrd="0" presId="urn:microsoft.com/office/officeart/2008/layout/LinedList"/>
    <dgm:cxn modelId="{526B7CA8-7367-CF4D-B63C-4132E9FD4D6B}" type="presParOf" srcId="{70462D82-61FF-434D-A2FD-820B1D2FB046}" destId="{20F11048-92F2-694B-B16B-4E8AC8A3DB13}" srcOrd="9" destOrd="0" presId="urn:microsoft.com/office/officeart/2008/layout/LinedList"/>
    <dgm:cxn modelId="{9FA1145E-F67C-4A4F-A551-F399A9366E49}" type="presParOf" srcId="{20F11048-92F2-694B-B16B-4E8AC8A3DB13}" destId="{7C0A8F7B-8A8C-2C4F-AD96-9962FC108BBB}" srcOrd="0" destOrd="0" presId="urn:microsoft.com/office/officeart/2008/layout/LinedList"/>
    <dgm:cxn modelId="{5A9EF18F-84B6-984B-BC3A-B44E5CD8F9FB}" type="presParOf" srcId="{20F11048-92F2-694B-B16B-4E8AC8A3DB13}" destId="{B5D58643-748D-EC49-85DF-087FC1DE21EE}" srcOrd="1" destOrd="0" presId="urn:microsoft.com/office/officeart/2008/layout/LinedList"/>
    <dgm:cxn modelId="{EC2FE2AC-B3CF-DD44-A718-8438C4F3DEB6}" type="presParOf" srcId="{70462D82-61FF-434D-A2FD-820B1D2FB046}" destId="{FCF48AF4-799D-5747-9FC0-83C68D1A611D}" srcOrd="10" destOrd="0" presId="urn:microsoft.com/office/officeart/2008/layout/LinedList"/>
    <dgm:cxn modelId="{6CEBCA13-71BE-D844-B5F6-6FC238BA00E9}" type="presParOf" srcId="{70462D82-61FF-434D-A2FD-820B1D2FB046}" destId="{F9F37474-01CB-FD46-9C6F-85DE70F31420}" srcOrd="11" destOrd="0" presId="urn:microsoft.com/office/officeart/2008/layout/LinedList"/>
    <dgm:cxn modelId="{87DC1694-5E66-FF41-91D3-8FCF05BCC94F}" type="presParOf" srcId="{F9F37474-01CB-FD46-9C6F-85DE70F31420}" destId="{C97C90F6-2FA3-7A43-B896-45D9EBD8CEFB}" srcOrd="0" destOrd="0" presId="urn:microsoft.com/office/officeart/2008/layout/LinedList"/>
    <dgm:cxn modelId="{56BA341B-0BC5-1746-AD1A-B664D70387F2}" type="presParOf" srcId="{F9F37474-01CB-FD46-9C6F-85DE70F31420}" destId="{856B853F-8BF5-4046-8104-15B333A01D95}" srcOrd="1" destOrd="0" presId="urn:microsoft.com/office/officeart/2008/layout/LinedList"/>
    <dgm:cxn modelId="{EE925D9A-A618-1A47-BD05-0B58B728C04B}" type="presParOf" srcId="{70462D82-61FF-434D-A2FD-820B1D2FB046}" destId="{A6C667DF-3F78-5A40-966C-1C9E91FA239F}" srcOrd="12" destOrd="0" presId="urn:microsoft.com/office/officeart/2008/layout/LinedList"/>
    <dgm:cxn modelId="{C4092628-244B-4B41-8E8C-4DB838437558}" type="presParOf" srcId="{70462D82-61FF-434D-A2FD-820B1D2FB046}" destId="{ADA6D8B9-58F8-CF4C-9F50-0187FD136AA6}" srcOrd="13" destOrd="0" presId="urn:microsoft.com/office/officeart/2008/layout/LinedList"/>
    <dgm:cxn modelId="{A16DB026-C4B1-4C4E-B615-ABEE49806D3D}" type="presParOf" srcId="{ADA6D8B9-58F8-CF4C-9F50-0187FD136AA6}" destId="{B696A90C-C389-0344-B279-CFEB3FE5D05F}" srcOrd="0" destOrd="0" presId="urn:microsoft.com/office/officeart/2008/layout/LinedList"/>
    <dgm:cxn modelId="{2C27F784-B5ED-1C4C-B097-6332597728D5}" type="presParOf" srcId="{ADA6D8B9-58F8-CF4C-9F50-0187FD136AA6}" destId="{A687C18A-DE88-5441-BD7A-0BBE1E661C63}" srcOrd="1" destOrd="0" presId="urn:microsoft.com/office/officeart/2008/layout/LinedList"/>
    <dgm:cxn modelId="{1A95141C-C761-4B4B-B6E5-D20498F2F647}" type="presParOf" srcId="{70462D82-61FF-434D-A2FD-820B1D2FB046}" destId="{497A635D-005F-FA44-BE41-723C897B6DAD}" srcOrd="14" destOrd="0" presId="urn:microsoft.com/office/officeart/2008/layout/LinedList"/>
    <dgm:cxn modelId="{C4933631-D5E1-7B4B-8F68-77CAD042F324}" type="presParOf" srcId="{70462D82-61FF-434D-A2FD-820B1D2FB046}" destId="{E37A2062-9CC0-0048-B696-FF9B62AAC653}" srcOrd="15" destOrd="0" presId="urn:microsoft.com/office/officeart/2008/layout/LinedList"/>
    <dgm:cxn modelId="{DB6B0BCE-0738-3D49-983D-FE5EF54DBD42}" type="presParOf" srcId="{E37A2062-9CC0-0048-B696-FF9B62AAC653}" destId="{80BE92C5-1EFB-564D-AE44-0CDA6FE6585E}" srcOrd="0" destOrd="0" presId="urn:microsoft.com/office/officeart/2008/layout/LinedList"/>
    <dgm:cxn modelId="{C48BDCEF-2727-4C4E-BA6E-6BF09E2E12BE}" type="presParOf" srcId="{E37A2062-9CC0-0048-B696-FF9B62AAC653}" destId="{CE96D533-640D-DD4F-BF23-7A6643219219}" srcOrd="1" destOrd="0" presId="urn:microsoft.com/office/officeart/2008/layout/LinedList"/>
    <dgm:cxn modelId="{4081EE5D-4E9F-FA46-80E1-3FFA5427F695}" type="presParOf" srcId="{70462D82-61FF-434D-A2FD-820B1D2FB046}" destId="{6087FCEB-3F35-DC45-B2B3-880ABE407C10}" srcOrd="16" destOrd="0" presId="urn:microsoft.com/office/officeart/2008/layout/LinedList"/>
    <dgm:cxn modelId="{5905FE0F-5769-0D41-9495-73A35C673B1A}" type="presParOf" srcId="{70462D82-61FF-434D-A2FD-820B1D2FB046}" destId="{303C486B-6046-554F-8973-FC6FE85B6280}" srcOrd="17" destOrd="0" presId="urn:microsoft.com/office/officeart/2008/layout/LinedList"/>
    <dgm:cxn modelId="{57AF84B3-BA69-B34A-AA75-809138ACA2C2}" type="presParOf" srcId="{303C486B-6046-554F-8973-FC6FE85B6280}" destId="{8EC0A21D-8769-4145-AA1C-0C52418B9A7C}" srcOrd="0" destOrd="0" presId="urn:microsoft.com/office/officeart/2008/layout/LinedList"/>
    <dgm:cxn modelId="{750CB8A6-1E84-7E41-ABFE-A1C96533C1EA}" type="presParOf" srcId="{303C486B-6046-554F-8973-FC6FE85B6280}" destId="{3E8E67D3-48C6-774F-9BCE-CB0A83C9D964}" srcOrd="1" destOrd="0" presId="urn:microsoft.com/office/officeart/2008/layout/LinedList"/>
    <dgm:cxn modelId="{562E043F-3BB3-CB49-8690-13E9C3C10430}" type="presParOf" srcId="{70462D82-61FF-434D-A2FD-820B1D2FB046}" destId="{188079DB-F6DC-2E42-8B87-F190888B955B}" srcOrd="18" destOrd="0" presId="urn:microsoft.com/office/officeart/2008/layout/LinedList"/>
    <dgm:cxn modelId="{A88E2D14-22A6-9448-8B48-49747DEDEF65}" type="presParOf" srcId="{70462D82-61FF-434D-A2FD-820B1D2FB046}" destId="{4F020A91-A88B-254C-A392-0E3E91C9AAFC}" srcOrd="19" destOrd="0" presId="urn:microsoft.com/office/officeart/2008/layout/LinedList"/>
    <dgm:cxn modelId="{75123690-15DB-0F4C-BEEF-91699B14C5AC}" type="presParOf" srcId="{4F020A91-A88B-254C-A392-0E3E91C9AAFC}" destId="{1DD21404-D9CE-9A48-8B55-4942BF7E6525}" srcOrd="0" destOrd="0" presId="urn:microsoft.com/office/officeart/2008/layout/LinedList"/>
    <dgm:cxn modelId="{16A4D67E-9822-4E42-B4E1-B072D03312FC}" type="presParOf" srcId="{4F020A91-A88B-254C-A392-0E3E91C9AAFC}" destId="{697CDBA2-0769-0D42-8C13-E36355388717}" srcOrd="1" destOrd="0" presId="urn:microsoft.com/office/officeart/2008/layout/LinedList"/>
    <dgm:cxn modelId="{94100E0D-CF49-5743-BFCE-E11225362157}" type="presParOf" srcId="{70462D82-61FF-434D-A2FD-820B1D2FB046}" destId="{3B4F6CE7-CB4D-A64C-81AF-50E23DC43EC4}" srcOrd="20" destOrd="0" presId="urn:microsoft.com/office/officeart/2008/layout/LinedList"/>
    <dgm:cxn modelId="{D653E584-A56D-114F-BBDF-42C7F62B9C2C}" type="presParOf" srcId="{70462D82-61FF-434D-A2FD-820B1D2FB046}" destId="{3144E08B-9CAC-5343-8881-37FEBBD62DF2}" srcOrd="21" destOrd="0" presId="urn:microsoft.com/office/officeart/2008/layout/LinedList"/>
    <dgm:cxn modelId="{C6DC66CD-BE3A-E942-80AA-87FBE53001F7}" type="presParOf" srcId="{3144E08B-9CAC-5343-8881-37FEBBD62DF2}" destId="{03B9521E-231C-EA4F-9346-BE9A94A7906C}" srcOrd="0" destOrd="0" presId="urn:microsoft.com/office/officeart/2008/layout/LinedList"/>
    <dgm:cxn modelId="{42485BB1-291A-A547-958E-A743733FD6AB}" type="presParOf" srcId="{3144E08B-9CAC-5343-8881-37FEBBD62DF2}" destId="{E0354A69-94D2-0247-9DC6-C004D61C09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AD6B6-BC8F-9342-9496-F950D25F433F}">
      <dsp:nvSpPr>
        <dsp:cNvPr id="0" name=""/>
        <dsp:cNvSpPr/>
      </dsp:nvSpPr>
      <dsp:spPr>
        <a:xfrm>
          <a:off x="0" y="2656"/>
          <a:ext cx="68305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3282D-096A-DC43-841F-2A4DFBB4721B}">
      <dsp:nvSpPr>
        <dsp:cNvPr id="0" name=""/>
        <dsp:cNvSpPr/>
      </dsp:nvSpPr>
      <dsp:spPr>
        <a:xfrm>
          <a:off x="0" y="2656"/>
          <a:ext cx="6830568" cy="49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Are there any rules that </a:t>
          </a:r>
          <a:r>
            <a:rPr lang="en-GB" sz="2200" b="0" i="0" kern="1200" dirty="0" err="1"/>
            <a:t>Alevis</a:t>
          </a:r>
          <a:r>
            <a:rPr lang="en-GB" sz="2200" b="0" i="0" kern="1200" dirty="0"/>
            <a:t> need to follow?  </a:t>
          </a:r>
          <a:endParaRPr lang="en-US" sz="2200" kern="1200" dirty="0"/>
        </a:p>
      </dsp:txBody>
      <dsp:txXfrm>
        <a:off x="0" y="2656"/>
        <a:ext cx="6830568" cy="494124"/>
      </dsp:txXfrm>
    </dsp:sp>
    <dsp:sp modelId="{C28F62CA-E8C2-1B41-8955-C0F57C781014}">
      <dsp:nvSpPr>
        <dsp:cNvPr id="0" name=""/>
        <dsp:cNvSpPr/>
      </dsp:nvSpPr>
      <dsp:spPr>
        <a:xfrm>
          <a:off x="0" y="496780"/>
          <a:ext cx="6830568" cy="0"/>
        </a:xfrm>
        <a:prstGeom prst="line">
          <a:avLst/>
        </a:prstGeom>
        <a:solidFill>
          <a:schemeClr val="accent2">
            <a:hueOff val="-145536"/>
            <a:satOff val="-8393"/>
            <a:lumOff val="863"/>
            <a:alphaOff val="0"/>
          </a:schemeClr>
        </a:solidFill>
        <a:ln w="12700" cap="flat" cmpd="sng" algn="ctr">
          <a:solidFill>
            <a:schemeClr val="accent2">
              <a:hueOff val="-145536"/>
              <a:satOff val="-8393"/>
              <a:lumOff val="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EFF02-18A5-ED45-AA92-D9D8CC13B098}">
      <dsp:nvSpPr>
        <dsp:cNvPr id="0" name=""/>
        <dsp:cNvSpPr/>
      </dsp:nvSpPr>
      <dsp:spPr>
        <a:xfrm>
          <a:off x="0" y="496780"/>
          <a:ext cx="6830568" cy="49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What is their god called? </a:t>
          </a:r>
          <a:endParaRPr lang="en-US" sz="2200" kern="1200" dirty="0"/>
        </a:p>
      </dsp:txBody>
      <dsp:txXfrm>
        <a:off x="0" y="496780"/>
        <a:ext cx="6830568" cy="494124"/>
      </dsp:txXfrm>
    </dsp:sp>
    <dsp:sp modelId="{8554DD0A-3C4C-C544-B444-91DE54A303A6}">
      <dsp:nvSpPr>
        <dsp:cNvPr id="0" name=""/>
        <dsp:cNvSpPr/>
      </dsp:nvSpPr>
      <dsp:spPr>
        <a:xfrm>
          <a:off x="0" y="990905"/>
          <a:ext cx="6830568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A40A2-5AA2-0C43-A56F-479B356DF1A8}">
      <dsp:nvSpPr>
        <dsp:cNvPr id="0" name=""/>
        <dsp:cNvSpPr/>
      </dsp:nvSpPr>
      <dsp:spPr>
        <a:xfrm>
          <a:off x="0" y="990905"/>
          <a:ext cx="6830568" cy="49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Do they have a place of worship?</a:t>
          </a:r>
          <a:endParaRPr lang="en-US" sz="2200" kern="1200" dirty="0"/>
        </a:p>
      </dsp:txBody>
      <dsp:txXfrm>
        <a:off x="0" y="990905"/>
        <a:ext cx="6830568" cy="494124"/>
      </dsp:txXfrm>
    </dsp:sp>
    <dsp:sp modelId="{8CAF61AA-9303-6641-B986-5E3FFCC59447}">
      <dsp:nvSpPr>
        <dsp:cNvPr id="0" name=""/>
        <dsp:cNvSpPr/>
      </dsp:nvSpPr>
      <dsp:spPr>
        <a:xfrm>
          <a:off x="0" y="1485029"/>
          <a:ext cx="6830568" cy="0"/>
        </a:xfrm>
        <a:prstGeom prst="line">
          <a:avLst/>
        </a:prstGeom>
        <a:solidFill>
          <a:schemeClr val="accent2">
            <a:hueOff val="-436609"/>
            <a:satOff val="-25178"/>
            <a:lumOff val="2588"/>
            <a:alphaOff val="0"/>
          </a:schemeClr>
        </a:solidFill>
        <a:ln w="12700" cap="flat" cmpd="sng" algn="ctr">
          <a:solidFill>
            <a:schemeClr val="accent2">
              <a:hueOff val="-436609"/>
              <a:satOff val="-25178"/>
              <a:lumOff val="2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488D5-9B44-E742-9710-D7B59269C508}">
      <dsp:nvSpPr>
        <dsp:cNvPr id="0" name=""/>
        <dsp:cNvSpPr/>
      </dsp:nvSpPr>
      <dsp:spPr>
        <a:xfrm>
          <a:off x="0" y="1485029"/>
          <a:ext cx="6830568" cy="49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Do men and women worship together?</a:t>
          </a:r>
          <a:endParaRPr lang="en-US" sz="2200" kern="1200" dirty="0"/>
        </a:p>
      </dsp:txBody>
      <dsp:txXfrm>
        <a:off x="0" y="1485029"/>
        <a:ext cx="6830568" cy="494124"/>
      </dsp:txXfrm>
    </dsp:sp>
    <dsp:sp modelId="{CCCB4E78-AE3A-FE45-9EA8-E6C9248CA159}">
      <dsp:nvSpPr>
        <dsp:cNvPr id="0" name=""/>
        <dsp:cNvSpPr/>
      </dsp:nvSpPr>
      <dsp:spPr>
        <a:xfrm>
          <a:off x="0" y="1979153"/>
          <a:ext cx="6830568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A8F7B-8A8C-2C4F-AD96-9962FC108BBB}">
      <dsp:nvSpPr>
        <dsp:cNvPr id="0" name=""/>
        <dsp:cNvSpPr/>
      </dsp:nvSpPr>
      <dsp:spPr>
        <a:xfrm>
          <a:off x="0" y="1979153"/>
          <a:ext cx="6830568" cy="49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How important is community to </a:t>
          </a:r>
          <a:r>
            <a:rPr lang="en-US" sz="2200" kern="1200" dirty="0" err="1"/>
            <a:t>Alevis</a:t>
          </a:r>
          <a:r>
            <a:rPr lang="en-US" sz="2200" kern="1200" dirty="0"/>
            <a:t>?</a:t>
          </a:r>
        </a:p>
      </dsp:txBody>
      <dsp:txXfrm>
        <a:off x="0" y="1979153"/>
        <a:ext cx="6830568" cy="494124"/>
      </dsp:txXfrm>
    </dsp:sp>
    <dsp:sp modelId="{FCF48AF4-799D-5747-9FC0-83C68D1A611D}">
      <dsp:nvSpPr>
        <dsp:cNvPr id="0" name=""/>
        <dsp:cNvSpPr/>
      </dsp:nvSpPr>
      <dsp:spPr>
        <a:xfrm>
          <a:off x="0" y="2473277"/>
          <a:ext cx="6830568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C90F6-2FA3-7A43-B896-45D9EBD8CEFB}">
      <dsp:nvSpPr>
        <dsp:cNvPr id="0" name=""/>
        <dsp:cNvSpPr/>
      </dsp:nvSpPr>
      <dsp:spPr>
        <a:xfrm>
          <a:off x="0" y="2473277"/>
          <a:ext cx="6830568" cy="49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Do they have any special food? </a:t>
          </a:r>
          <a:endParaRPr lang="en-US" sz="2200" kern="1200" dirty="0"/>
        </a:p>
      </dsp:txBody>
      <dsp:txXfrm>
        <a:off x="0" y="2473277"/>
        <a:ext cx="6830568" cy="494124"/>
      </dsp:txXfrm>
    </dsp:sp>
    <dsp:sp modelId="{A6C667DF-3F78-5A40-966C-1C9E91FA239F}">
      <dsp:nvSpPr>
        <dsp:cNvPr id="0" name=""/>
        <dsp:cNvSpPr/>
      </dsp:nvSpPr>
      <dsp:spPr>
        <a:xfrm>
          <a:off x="0" y="2967402"/>
          <a:ext cx="6830568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6A90C-C389-0344-B279-CFEB3FE5D05F}">
      <dsp:nvSpPr>
        <dsp:cNvPr id="0" name=""/>
        <dsp:cNvSpPr/>
      </dsp:nvSpPr>
      <dsp:spPr>
        <a:xfrm>
          <a:off x="0" y="2967402"/>
          <a:ext cx="6830568" cy="49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Do they wear special clothes? </a:t>
          </a:r>
          <a:endParaRPr lang="en-US" sz="2200" kern="1200" dirty="0"/>
        </a:p>
      </dsp:txBody>
      <dsp:txXfrm>
        <a:off x="0" y="2967402"/>
        <a:ext cx="6830568" cy="494124"/>
      </dsp:txXfrm>
    </dsp:sp>
    <dsp:sp modelId="{497A635D-005F-FA44-BE41-723C897B6DAD}">
      <dsp:nvSpPr>
        <dsp:cNvPr id="0" name=""/>
        <dsp:cNvSpPr/>
      </dsp:nvSpPr>
      <dsp:spPr>
        <a:xfrm>
          <a:off x="0" y="3461526"/>
          <a:ext cx="6830568" cy="0"/>
        </a:xfrm>
        <a:prstGeom prst="line">
          <a:avLst/>
        </a:prstGeom>
        <a:solidFill>
          <a:schemeClr val="accent2">
            <a:hueOff val="-1018754"/>
            <a:satOff val="-58750"/>
            <a:lumOff val="6040"/>
            <a:alphaOff val="0"/>
          </a:schemeClr>
        </a:solidFill>
        <a:ln w="12700" cap="flat" cmpd="sng" algn="ctr">
          <a:solidFill>
            <a:schemeClr val="accent2">
              <a:hueOff val="-1018754"/>
              <a:satOff val="-58750"/>
              <a:lumOff val="60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E92C5-1EFB-564D-AE44-0CDA6FE6585E}">
      <dsp:nvSpPr>
        <dsp:cNvPr id="0" name=""/>
        <dsp:cNvSpPr/>
      </dsp:nvSpPr>
      <dsp:spPr>
        <a:xfrm>
          <a:off x="0" y="3461526"/>
          <a:ext cx="6830568" cy="49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Do they have a special symbol? </a:t>
          </a:r>
          <a:endParaRPr lang="en-US" sz="2200" kern="1200" dirty="0"/>
        </a:p>
      </dsp:txBody>
      <dsp:txXfrm>
        <a:off x="0" y="3461526"/>
        <a:ext cx="6830568" cy="494124"/>
      </dsp:txXfrm>
    </dsp:sp>
    <dsp:sp modelId="{6087FCEB-3F35-DC45-B2B3-880ABE407C10}">
      <dsp:nvSpPr>
        <dsp:cNvPr id="0" name=""/>
        <dsp:cNvSpPr/>
      </dsp:nvSpPr>
      <dsp:spPr>
        <a:xfrm>
          <a:off x="0" y="3955650"/>
          <a:ext cx="6830568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0A21D-8769-4145-AA1C-0C52418B9A7C}">
      <dsp:nvSpPr>
        <dsp:cNvPr id="0" name=""/>
        <dsp:cNvSpPr/>
      </dsp:nvSpPr>
      <dsp:spPr>
        <a:xfrm>
          <a:off x="0" y="3955650"/>
          <a:ext cx="6830568" cy="49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What languages do they speak? </a:t>
          </a:r>
          <a:endParaRPr lang="en-US" sz="2200" kern="1200" dirty="0"/>
        </a:p>
      </dsp:txBody>
      <dsp:txXfrm>
        <a:off x="0" y="3955650"/>
        <a:ext cx="6830568" cy="494124"/>
      </dsp:txXfrm>
    </dsp:sp>
    <dsp:sp modelId="{188079DB-F6DC-2E42-8B87-F190888B955B}">
      <dsp:nvSpPr>
        <dsp:cNvPr id="0" name=""/>
        <dsp:cNvSpPr/>
      </dsp:nvSpPr>
      <dsp:spPr>
        <a:xfrm>
          <a:off x="0" y="4449774"/>
          <a:ext cx="6830568" cy="0"/>
        </a:xfrm>
        <a:prstGeom prst="line">
          <a:avLst/>
        </a:prstGeom>
        <a:solidFill>
          <a:schemeClr val="accent2">
            <a:hueOff val="-1309827"/>
            <a:satOff val="-75535"/>
            <a:lumOff val="7765"/>
            <a:alphaOff val="0"/>
          </a:schemeClr>
        </a:solidFill>
        <a:ln w="12700" cap="flat" cmpd="sng" algn="ctr">
          <a:solidFill>
            <a:schemeClr val="accent2">
              <a:hueOff val="-1309827"/>
              <a:satOff val="-75535"/>
              <a:lumOff val="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21404-D9CE-9A48-8B55-4942BF7E6525}">
      <dsp:nvSpPr>
        <dsp:cNvPr id="0" name=""/>
        <dsp:cNvSpPr/>
      </dsp:nvSpPr>
      <dsp:spPr>
        <a:xfrm>
          <a:off x="0" y="4449774"/>
          <a:ext cx="6830568" cy="49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Do they sing or dance during their worship?</a:t>
          </a:r>
          <a:endParaRPr lang="en-US" sz="2200" kern="1200" dirty="0"/>
        </a:p>
      </dsp:txBody>
      <dsp:txXfrm>
        <a:off x="0" y="4449774"/>
        <a:ext cx="6830568" cy="494124"/>
      </dsp:txXfrm>
    </dsp:sp>
    <dsp:sp modelId="{3B4F6CE7-CB4D-A64C-81AF-50E23DC43EC4}">
      <dsp:nvSpPr>
        <dsp:cNvPr id="0" name=""/>
        <dsp:cNvSpPr/>
      </dsp:nvSpPr>
      <dsp:spPr>
        <a:xfrm>
          <a:off x="0" y="4943899"/>
          <a:ext cx="6830568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9521E-231C-EA4F-9346-BE9A94A7906C}">
      <dsp:nvSpPr>
        <dsp:cNvPr id="0" name=""/>
        <dsp:cNvSpPr/>
      </dsp:nvSpPr>
      <dsp:spPr>
        <a:xfrm>
          <a:off x="0" y="4943899"/>
          <a:ext cx="6830568" cy="49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Is light important in Alevism?  </a:t>
          </a:r>
          <a:endParaRPr lang="en-US" sz="2200" kern="1200" dirty="0"/>
        </a:p>
      </dsp:txBody>
      <dsp:txXfrm>
        <a:off x="0" y="4943899"/>
        <a:ext cx="6830568" cy="494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E2ABD-22AE-454A-BBE7-910398B95CE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62486-546A-47EC-8170-246AA1B60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76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2486-546A-47EC-8170-246AA1B6031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24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457"/>
              </a:lnSpc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62486-546A-47EC-8170-246AA1B603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54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2486-546A-47EC-8170-246AA1B603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0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2486-546A-47EC-8170-246AA1B603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591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62486-546A-47EC-8170-246AA1B603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4864-22F0-4BC6-913C-5F7FD9C46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6CB577-CFCE-4BA6-B45C-46712B3D1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2EA0-7B28-4771-8BA2-FA4EDB5E9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F773-E0B7-4A5C-93FB-477BFB9C8FE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6F382-4453-4717-9D69-D654FAF0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C775B-8B1A-4B9B-B117-A955340F6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F045-2DFC-48D9-8467-C040D73CC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93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CBA6-39C0-4966-8AF8-316F940B0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DC74B-5617-411D-974E-3CE0A794A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8EAE5-9957-4D16-A667-7EB2DBE9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F773-E0B7-4A5C-93FB-477BFB9C8FE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175CE-3232-4624-9A6F-D8D017D7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BDE43-125C-4464-8102-07FF41F9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F045-2DFC-48D9-8467-C040D73CC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67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F105D1-D733-4680-A70C-CC0D07908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0FBAF-D7CB-4AA1-916F-BEAD102C5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B2AA1-2D89-419F-9CCF-C7DBBE03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F773-E0B7-4A5C-93FB-477BFB9C8FE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EFA77-A3AB-4365-8A2B-6BAAF916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2A364-0208-4B3A-AD35-F2C0B5C7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F045-2DFC-48D9-8467-C040D73CC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0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F320-95F4-4AA7-8FBE-47333224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5C050-9217-4B77-BFE5-6EE3B2791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1BB11-2A08-485D-9EBB-70D0BF544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F773-E0B7-4A5C-93FB-477BFB9C8FE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BD999-B189-4720-8DEE-4CFEC115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34179-29C8-4F2A-8945-5744A2D2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F045-2DFC-48D9-8467-C040D73CC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66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00373-B6D9-430D-8228-04F87D0C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4267-0C14-4BC6-A306-CE18B5029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E7B05-E9F9-4E3F-BDA7-2EC54AD6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F773-E0B7-4A5C-93FB-477BFB9C8FE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86AC8-F2CF-4F40-B4F9-EDCD5A8A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4289E-0F2C-412B-9935-04788F77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F045-2DFC-48D9-8467-C040D73CC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93DB-A103-4361-B092-D1405C9C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EB6B2-D34D-43EA-8299-A6CC1D3BE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8BF4E-FD33-41B5-BE9B-C3C848D6A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47A77-2427-45ED-A03E-4AE8C5F3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F773-E0B7-4A5C-93FB-477BFB9C8FE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867C-DFE4-4555-ADB5-E1BE4A5B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13CF2-4818-4885-B807-17BEC609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F045-2DFC-48D9-8467-C040D73CC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6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5E35-1327-4934-AD5B-0C0D726D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31C92-4172-4571-8CC2-EFACFF9C6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8A364-7239-4ED1-BCAA-0E6B74F39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521AD-5981-4871-8803-0A8F1297F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EFC86-FBA4-4B22-9D22-59229B04E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423DA0-C612-4524-8220-C79DA69D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F773-E0B7-4A5C-93FB-477BFB9C8FE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B9AB83-3FE0-42EB-951C-F8808E8A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1D14B1-A9F7-4F17-A163-B99759BF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F045-2DFC-48D9-8467-C040D73CC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2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CE330-627D-4414-A8DB-5987BE5E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3CF26-469E-4ED5-BB31-B2369B95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F773-E0B7-4A5C-93FB-477BFB9C8FE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37D5B-8163-4EFE-A605-B7AB85F0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DA2E3-6376-453B-9101-79C940A9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F045-2DFC-48D9-8467-C040D73CC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4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385A8-A992-4EB4-AFE1-1DDDEA3B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F773-E0B7-4A5C-93FB-477BFB9C8FE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B12EF-2548-4AA5-97F4-DCE202B4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4EFA7-62E5-47B5-B159-24D00302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F045-2DFC-48D9-8467-C040D73CC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5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C595C-0124-4E9A-A7FB-BCEFBE15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9D7A1-CD6B-47A4-BE1A-DDD1E098E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2D507-F5F9-4C80-A03D-6143E32C3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AA051-ECD8-4F08-BC45-18655D0E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F773-E0B7-4A5C-93FB-477BFB9C8FE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5A1B9-C15F-471F-8F3C-4BBD7EB19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3DA9E-B10E-4C92-AB20-3B67FED4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F045-2DFC-48D9-8467-C040D73CC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6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2278-8342-434A-AD29-50F0EFDB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02372-EE83-4514-872A-DE935CB96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99764-2C8C-4A64-AAC8-B8B59594A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453E1-8618-4343-9300-82A72215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F773-E0B7-4A5C-93FB-477BFB9C8FE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054BA-DB06-494E-A9C6-B18324D9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EA195-D6E9-4523-A871-94CE866B5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F045-2DFC-48D9-8467-C040D73CC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1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C61B6-2AD6-424B-B93C-5250E866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F382F-7DF7-4168-9ED0-F017387D3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837AD-7498-431D-8526-ABD71A672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F773-E0B7-4A5C-93FB-477BFB9C8FE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A8195-2179-4176-86B2-D09E41C4C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FF0D1-3DAA-4215-9C7C-F25765B0A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7F045-2DFC-48D9-8467-C040D73CC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9" y="499731"/>
            <a:ext cx="5318634" cy="1116419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200" kern="1200" dirty="0">
                <a:latin typeface="+mn-lt"/>
                <a:ea typeface="+mj-ea"/>
                <a:cs typeface="+mj-cs"/>
              </a:rPr>
              <a:t>Lesson 1</a:t>
            </a:r>
            <a:br>
              <a:rPr lang="en-US" sz="4200" kern="1200" dirty="0">
                <a:latin typeface="+mn-lt"/>
                <a:ea typeface="+mj-ea"/>
                <a:cs typeface="+mj-cs"/>
              </a:rPr>
            </a:br>
            <a:r>
              <a:rPr lang="en-US" sz="4200" kern="1200" dirty="0">
                <a:latin typeface="+mn-lt"/>
                <a:ea typeface="+mj-ea"/>
                <a:cs typeface="+mj-cs"/>
              </a:rPr>
              <a:t>Who is Ali?</a:t>
            </a:r>
          </a:p>
        </p:txBody>
      </p:sp>
      <p:pic>
        <p:nvPicPr>
          <p:cNvPr id="1028" name="Picture 4" descr="A person with a beard and a turban&#10;&#10;AI-generated content may be incorrect.">
            <a:extLst>
              <a:ext uri="{FF2B5EF4-FFF2-40B4-BE49-F238E27FC236}">
                <a16:creationId xmlns:a16="http://schemas.microsoft.com/office/drawing/2014/main" id="{FDDD65D7-0232-F250-32BF-0A29A6E8D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6"/>
          <a:stretch/>
        </p:blipFill>
        <p:spPr bwMode="auto">
          <a:xfrm>
            <a:off x="3612715" y="1920477"/>
            <a:ext cx="4451242" cy="443779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7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DEC399-C82E-9B82-273B-A09A7902FAA7}"/>
              </a:ext>
            </a:extLst>
          </p:cNvPr>
          <p:cNvSpPr txBox="1"/>
          <p:nvPr/>
        </p:nvSpPr>
        <p:spPr>
          <a:xfrm>
            <a:off x="1045029" y="2126512"/>
            <a:ext cx="3481251" cy="24667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0" i="0" u="none" strike="noStrike" kern="1200" dirty="0">
                <a:solidFill>
                  <a:schemeClr val="tx1"/>
                </a:solidFill>
                <a:effectLst/>
                <a:ea typeface="+mj-ea"/>
                <a:cs typeface="+mj-cs"/>
              </a:rPr>
              <a:t>What do you remember/know about Alevism?  </a:t>
            </a:r>
            <a:endParaRPr lang="en-US" sz="36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graphicFrame>
        <p:nvGraphicFramePr>
          <p:cNvPr id="28" name="TextBox 6">
            <a:extLst>
              <a:ext uri="{FF2B5EF4-FFF2-40B4-BE49-F238E27FC236}">
                <a16:creationId xmlns:a16="http://schemas.microsoft.com/office/drawing/2014/main" id="{227BE788-CE38-11B7-DDD9-8F326BF3F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432771"/>
              </p:ext>
            </p:extLst>
          </p:nvPr>
        </p:nvGraphicFramePr>
        <p:xfrm>
          <a:off x="4526280" y="512064"/>
          <a:ext cx="6830568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722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6511"/>
            <a:ext cx="10512552" cy="2391409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latin typeface="+mn-lt"/>
              </a:rPr>
              <a:t>Which people are important to you?</a:t>
            </a:r>
            <a:endParaRPr lang="en-US" sz="6600" kern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418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223977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altLang="en-US" sz="4800" dirty="0">
                <a:latin typeface="+mn-lt"/>
              </a:rPr>
              <a:t>Ali’s life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 dirty="0"/>
              <a:t>He was born in March 599 CE and was killed in 661 CE (62 years old)</a:t>
            </a:r>
          </a:p>
          <a:p>
            <a:r>
              <a:rPr lang="en-GB" altLang="en-US" dirty="0"/>
              <a:t>He was married to Fatma and father of Hasan, Hüseyin and Zeynep</a:t>
            </a:r>
          </a:p>
          <a:p>
            <a:r>
              <a:rPr lang="en-GB" altLang="en-US" dirty="0"/>
              <a:t>He led the Cem of Forties, the first Cem known to have taken place.</a:t>
            </a:r>
          </a:p>
          <a:p>
            <a:r>
              <a:rPr lang="en-GB" altLang="en-US" dirty="0"/>
              <a:t>Ali died and came back to life 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55" y="1825625"/>
            <a:ext cx="3166490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221544"/>
              </p:ext>
            </p:extLst>
          </p:nvPr>
        </p:nvGraphicFramePr>
        <p:xfrm>
          <a:off x="1047338" y="762000"/>
          <a:ext cx="3375806" cy="822960"/>
        </p:xfrm>
        <a:graphic>
          <a:graphicData uri="http://schemas.openxmlformats.org/drawingml/2006/table">
            <a:tbl>
              <a:tblPr/>
              <a:tblGrid>
                <a:gridCol w="3375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1112">
                <a:tc>
                  <a:txBody>
                    <a:bodyPr/>
                    <a:lstStyle/>
                    <a:p>
                      <a:r>
                        <a:rPr lang="en-GB" sz="4800" b="0" u="non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Who is Ali?</a:t>
                      </a:r>
                      <a:endParaRPr lang="en-GB" sz="4800" b="0" u="non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156050"/>
              </p:ext>
            </p:extLst>
          </p:nvPr>
        </p:nvGraphicFramePr>
        <p:xfrm>
          <a:off x="672902" y="2144826"/>
          <a:ext cx="6460120" cy="6065520"/>
        </p:xfrm>
        <a:graphic>
          <a:graphicData uri="http://schemas.openxmlformats.org/drawingml/2006/table">
            <a:tbl>
              <a:tblPr/>
              <a:tblGrid>
                <a:gridCol w="646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483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28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Alevis</a:t>
                      </a:r>
                      <a:r>
                        <a:rPr lang="en-GB" sz="28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believe Ali is the most important figure in Alevism.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GB" sz="28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2800" kern="1200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 is one with Hak and on the side of the oppressed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GB" sz="2800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28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Ali represents the ideal human</a:t>
                      </a:r>
                      <a:endParaRPr lang="en-GB" sz="2800" dirty="0">
                        <a:latin typeface="+mn-lt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GB" sz="28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28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 qualities would the ideal human need?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2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2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2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28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 descr="A person with a beard&#10;&#10;AI-generated content may be incorrect.">
            <a:extLst>
              <a:ext uri="{FF2B5EF4-FFF2-40B4-BE49-F238E27FC236}">
                <a16:creationId xmlns:a16="http://schemas.microsoft.com/office/drawing/2014/main" id="{2886BD2F-1B84-B3DB-1A58-B79E90E7B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02" y="2144826"/>
            <a:ext cx="4961611" cy="321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9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18991" cy="108090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altLang="en-US" dirty="0"/>
              <a:t>What are the key values of Ali?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dirty="0"/>
              <a:t>These are the key values Ali stood for: </a:t>
            </a:r>
          </a:p>
          <a:p>
            <a:pPr marL="457200" lvl="1" indent="0">
              <a:buNone/>
            </a:pPr>
            <a:r>
              <a:rPr lang="en-GB" altLang="en-US" dirty="0"/>
              <a:t>Justice</a:t>
            </a:r>
          </a:p>
          <a:p>
            <a:pPr marL="457200" lvl="1" indent="0">
              <a:buNone/>
            </a:pPr>
            <a:r>
              <a:rPr lang="en-GB" altLang="en-US" dirty="0"/>
              <a:t>Peace</a:t>
            </a:r>
          </a:p>
          <a:p>
            <a:pPr marL="457200" lvl="1" indent="0">
              <a:buNone/>
            </a:pPr>
            <a:r>
              <a:rPr lang="en-GB" altLang="en-US" dirty="0"/>
              <a:t>Equality</a:t>
            </a:r>
          </a:p>
          <a:p>
            <a:pPr marL="0" indent="0">
              <a:buNone/>
            </a:pPr>
            <a:r>
              <a:rPr lang="en-GB" altLang="en-US" dirty="0"/>
              <a:t>Can you link the examples with the values</a:t>
            </a:r>
          </a:p>
          <a:p>
            <a:pPr marL="0" indent="0">
              <a:buNone/>
            </a:pPr>
            <a:r>
              <a:rPr lang="en-GB" altLang="en-US" dirty="0"/>
              <a:t>1. Ali wanted to abolish slavery.</a:t>
            </a:r>
          </a:p>
          <a:p>
            <a:pPr marL="0" indent="0">
              <a:buNone/>
            </a:pPr>
            <a:r>
              <a:rPr lang="en-GB" altLang="en-US" dirty="0"/>
              <a:t>2. Ali wanted to abolish men having more than one wife at a time.</a:t>
            </a:r>
          </a:p>
          <a:p>
            <a:pPr marL="0" indent="0">
              <a:buNone/>
            </a:pPr>
            <a:r>
              <a:rPr lang="en-GB" altLang="en-US" dirty="0"/>
              <a:t>3. Ali wanted to end wars.</a:t>
            </a:r>
          </a:p>
          <a:p>
            <a:pPr marL="0" indent="0">
              <a:buNone/>
            </a:pPr>
            <a:r>
              <a:rPr lang="en-GB" altLang="en-US" dirty="0"/>
              <a:t>4. Ali wanted fair pay for servants</a:t>
            </a:r>
          </a:p>
        </p:txBody>
      </p:sp>
      <p:pic>
        <p:nvPicPr>
          <p:cNvPr id="5" name="Picture 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9AA72F53-4F6F-8454-73BE-EB4DD915E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26" y="2168505"/>
            <a:ext cx="3763308" cy="19228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272</Words>
  <Application>Microsoft Macintosh PowerPoint</Application>
  <PresentationFormat>Widescreen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Lesson 1 Who is Ali?</vt:lpstr>
      <vt:lpstr>PowerPoint Presentation</vt:lpstr>
      <vt:lpstr>Which people are important to you?</vt:lpstr>
      <vt:lpstr>Ali’s life </vt:lpstr>
      <vt:lpstr>PowerPoint Presentation</vt:lpstr>
      <vt:lpstr>What are the key values of Ali?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moore</dc:creator>
  <cp:lastModifiedBy>Derrick Wright</cp:lastModifiedBy>
  <cp:revision>8</cp:revision>
  <dcterms:created xsi:type="dcterms:W3CDTF">2017-08-07T19:42:00Z</dcterms:created>
  <dcterms:modified xsi:type="dcterms:W3CDTF">2025-03-25T14:02:55Z</dcterms:modified>
</cp:coreProperties>
</file>