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2" r:id="rId2"/>
    <p:sldId id="263" r:id="rId3"/>
    <p:sldId id="260" r:id="rId4"/>
    <p:sldId id="264" r:id="rId5"/>
    <p:sldId id="261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45"/>
    <p:restoredTop sz="69658" autoAdjust="0"/>
  </p:normalViewPr>
  <p:slideViewPr>
    <p:cSldViewPr snapToGrid="0" snapToObjects="1">
      <p:cViewPr varScale="1">
        <p:scale>
          <a:sx n="60" d="100"/>
          <a:sy n="60" d="100"/>
        </p:scale>
        <p:origin x="200" y="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152C9-2AF8-7848-B009-C671259E1094}" type="datetimeFigureOut">
              <a:rPr lang="en-US" smtClean="0"/>
              <a:t>3/25/25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CB634-9B16-7B4A-9E1A-035005F6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2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CB634-9B16-7B4A-9E1A-035005F6FD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53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CB634-9B16-7B4A-9E1A-035005F6FD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0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81C35-CB9F-4210-9842-0B06ED17CEF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702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CB634-9B16-7B4A-9E1A-035005F6FD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51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81C35-CB9F-4210-9842-0B06ED17CEF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934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11863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81C35-CB9F-4210-9842-0B06ED17CEF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2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7E1-E1D6-F649-890F-0C11D689C990}" type="datetimeFigureOut">
              <a:rPr lang="en-US" smtClean="0"/>
              <a:t>3/25/25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CD1F-AA21-6E4D-B29A-380B9323E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5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7E1-E1D6-F649-890F-0C11D689C990}" type="datetimeFigureOut">
              <a:rPr lang="en-US" smtClean="0"/>
              <a:t>3/25/25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CD1F-AA21-6E4D-B29A-380B9323E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8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7E1-E1D6-F649-890F-0C11D689C990}" type="datetimeFigureOut">
              <a:rPr lang="en-US" smtClean="0"/>
              <a:t>3/25/25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CD1F-AA21-6E4D-B29A-380B9323E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3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7E1-E1D6-F649-890F-0C11D689C990}" type="datetimeFigureOut">
              <a:rPr lang="en-US" smtClean="0"/>
              <a:t>3/25/25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CD1F-AA21-6E4D-B29A-380B9323E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7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7E1-E1D6-F649-890F-0C11D689C990}" type="datetimeFigureOut">
              <a:rPr lang="en-US" smtClean="0"/>
              <a:t>3/25/25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CD1F-AA21-6E4D-B29A-380B9323E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9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7E1-E1D6-F649-890F-0C11D689C990}" type="datetimeFigureOut">
              <a:rPr lang="en-US" smtClean="0"/>
              <a:t>3/25/25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CD1F-AA21-6E4D-B29A-380B9323E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0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7E1-E1D6-F649-890F-0C11D689C990}" type="datetimeFigureOut">
              <a:rPr lang="en-US" smtClean="0"/>
              <a:t>3/25/25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CD1F-AA21-6E4D-B29A-380B9323E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6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7E1-E1D6-F649-890F-0C11D689C990}" type="datetimeFigureOut">
              <a:rPr lang="en-US" smtClean="0"/>
              <a:t>3/25/25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CD1F-AA21-6E4D-B29A-380B9323E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2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7E1-E1D6-F649-890F-0C11D689C990}" type="datetimeFigureOut">
              <a:rPr lang="en-US" smtClean="0"/>
              <a:t>3/25/25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CD1F-AA21-6E4D-B29A-380B9323E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21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7E1-E1D6-F649-890F-0C11D689C990}" type="datetimeFigureOut">
              <a:rPr lang="en-US" smtClean="0"/>
              <a:t>3/25/25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CD1F-AA21-6E4D-B29A-380B9323E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5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7E1-E1D6-F649-890F-0C11D689C990}" type="datetimeFigureOut">
              <a:rPr lang="en-US" smtClean="0"/>
              <a:t>3/25/25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CD1F-AA21-6E4D-B29A-380B9323E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2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647E1-E1D6-F649-890F-0C11D689C990}" type="datetimeFigureOut">
              <a:rPr lang="en-US" smtClean="0"/>
              <a:t>3/25/25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9CD1F-AA21-6E4D-B29A-380B9323E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1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7125"/>
            <a:ext cx="10515600" cy="186211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dirty="0">
                <a:latin typeface="+mn-lt"/>
              </a:rPr>
              <a:t>Lesson 3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What are the most important teachings about life for </a:t>
            </a:r>
            <a:r>
              <a:rPr lang="en-US" dirty="0" err="1">
                <a:latin typeface="+mn-lt"/>
              </a:rPr>
              <a:t>Alevis</a:t>
            </a:r>
            <a:r>
              <a:rPr lang="en-US" dirty="0">
                <a:latin typeface="+mn-lt"/>
              </a:rPr>
              <a:t>?  </a:t>
            </a:r>
          </a:p>
        </p:txBody>
      </p:sp>
      <p:pic>
        <p:nvPicPr>
          <p:cNvPr id="5" name="Picture 4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0FDC2F1E-72DA-4F59-9775-E11BFF04C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695" y="2663059"/>
            <a:ext cx="6111498" cy="343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99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13A95-07CC-9648-A83F-6AC1ACA0CDF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dirty="0">
                <a:latin typeface="+mn-lt"/>
              </a:rPr>
              <a:t>What do you remember about Alevi beliefs?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271AE-8987-124E-8D2C-BA11E7D4CF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92973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Why is Ali important?</a:t>
            </a:r>
          </a:p>
          <a:p>
            <a:endParaRPr lang="en-US" sz="3600" dirty="0"/>
          </a:p>
          <a:p>
            <a:r>
              <a:rPr lang="en-US" sz="3600" dirty="0"/>
              <a:t>What is Hak? 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Why is Hak is important?</a:t>
            </a:r>
          </a:p>
        </p:txBody>
      </p:sp>
    </p:spTree>
    <p:extLst>
      <p:ext uri="{BB962C8B-B14F-4D97-AF65-F5344CB8AC3E}">
        <p14:creationId xmlns:p14="http://schemas.microsoft.com/office/powerpoint/2010/main" val="814736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91A50-EC62-4F23-A860-721DFD583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39" y="148149"/>
            <a:ext cx="6454698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Who is Pir Sultan?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28E29-A7A0-4F42-81AB-CAF3298408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96325"/>
            <a:ext cx="6454697" cy="4580638"/>
          </a:xfrm>
        </p:spPr>
        <p:txBody>
          <a:bodyPr>
            <a:noAutofit/>
          </a:bodyPr>
          <a:lstStyle/>
          <a:p>
            <a:r>
              <a:rPr lang="en-GB" sz="3000" dirty="0"/>
              <a:t>One of the most famous saints, poets and musicians (1480-1550)</a:t>
            </a:r>
          </a:p>
          <a:p>
            <a:endParaRPr lang="en-GB" sz="3000" dirty="0"/>
          </a:p>
          <a:p>
            <a:r>
              <a:rPr lang="en-GB" sz="3000" dirty="0"/>
              <a:t>His hymns are used a lot in the Cem ceremony. They are very symbolic and use a lot of metaphor and imagery.</a:t>
            </a:r>
          </a:p>
          <a:p>
            <a:pPr marL="0" indent="0">
              <a:buNone/>
            </a:pPr>
            <a:endParaRPr lang="en-GB" sz="3000" dirty="0"/>
          </a:p>
          <a:p>
            <a:r>
              <a:rPr lang="en-GB" sz="3000" dirty="0"/>
              <a:t>His poems carry deep meaning that helps Alevis think about the meaning of life.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AD0B583-BC88-418D-9580-C6B020D07A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789" y="306866"/>
            <a:ext cx="2944260" cy="3037517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33BC1A-14DD-4195-BFD9-8383DCEC74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481" y="3402642"/>
            <a:ext cx="3333903" cy="327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62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2429D-721D-964E-9DFB-A6E861B5D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What do you think Pir Sultan means in this poem?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860E1-D5A6-9D46-8442-AE836C899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034" y="2198362"/>
            <a:ext cx="4958966" cy="391777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Extracts from one of his poems </a:t>
            </a:r>
          </a:p>
          <a:p>
            <a:pPr marL="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28600" lvl="1" indent="0">
              <a:buNone/>
            </a:pPr>
            <a:r>
              <a:rPr lang="en-US" dirty="0"/>
              <a:t>“If you want to enter the cem of the wise</a:t>
            </a:r>
          </a:p>
          <a:p>
            <a:pPr marL="228600" lvl="1" indent="0">
              <a:buNone/>
            </a:pPr>
            <a:r>
              <a:rPr lang="en-US" dirty="0"/>
              <a:t>Rid yourself of hatred and arrogance.”</a:t>
            </a:r>
          </a:p>
          <a:p>
            <a:pPr marL="228600" lvl="1" indent="0">
              <a:buNone/>
            </a:pPr>
            <a:endParaRPr lang="en-US" dirty="0"/>
          </a:p>
          <a:p>
            <a:pPr marL="228600" lvl="1" indent="0">
              <a:buNone/>
            </a:pPr>
            <a:r>
              <a:rPr lang="en-US" dirty="0"/>
              <a:t>“Why do you need to see the imperfection of  others</a:t>
            </a:r>
          </a:p>
          <a:p>
            <a:pPr marL="228600" lvl="1" indent="0">
              <a:buNone/>
            </a:pPr>
            <a:r>
              <a:rPr lang="en-US" dirty="0"/>
              <a:t>Look in your own mirror and then come.”</a:t>
            </a:r>
          </a:p>
          <a:p>
            <a:pPr marL="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026" name="Picture 2" descr="Pir Sultan Abdal Statue and Festival | Memorialize Turkey">
            <a:extLst>
              <a:ext uri="{FF2B5EF4-FFF2-40B4-BE49-F238E27FC236}">
                <a16:creationId xmlns:a16="http://schemas.microsoft.com/office/drawing/2014/main" id="{83F9139A-0C89-68D1-DC5B-5E31BBB88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7684" y="2184914"/>
            <a:ext cx="4491871" cy="375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541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13F67-58F3-4ACE-A8FF-4B34E9326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4970929" cy="241816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What do you think is the meaning or purpose of life?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5CD567F-4825-497E-B13E-E96108ADAE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73258"/>
            <a:ext cx="5829872" cy="436941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F59A1F-8D53-28E8-707A-5248643D8C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12" t="4178" r="3303" b="3403"/>
          <a:stretch/>
        </p:blipFill>
        <p:spPr>
          <a:xfrm>
            <a:off x="1349383" y="3099197"/>
            <a:ext cx="4159233" cy="307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07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644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>
                <a:latin typeface="+mn-lt"/>
              </a:rPr>
              <a:t>Write your answers to the following questions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540DF-335D-4379-AFE3-BBB902ED3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6518" y="1506071"/>
            <a:ext cx="10815355" cy="52159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3200" dirty="0"/>
              <a:t>What qualities do they have that you admire?</a:t>
            </a:r>
          </a:p>
          <a:p>
            <a:pPr>
              <a:lnSpc>
                <a:spcPct val="120000"/>
              </a:lnSpc>
            </a:pPr>
            <a:r>
              <a:rPr lang="en-GB" sz="3200" dirty="0"/>
              <a:t>How do they influence you?</a:t>
            </a:r>
          </a:p>
          <a:p>
            <a:pPr>
              <a:lnSpc>
                <a:spcPct val="120000"/>
              </a:lnSpc>
            </a:pPr>
            <a:r>
              <a:rPr lang="en-GB" sz="3200" dirty="0"/>
              <a:t>Can you think of famous people who are a bad influence on others?</a:t>
            </a:r>
          </a:p>
          <a:p>
            <a:pPr>
              <a:lnSpc>
                <a:spcPct val="120000"/>
              </a:lnSpc>
            </a:pPr>
            <a:r>
              <a:rPr lang="en-GB" sz="3200" dirty="0"/>
              <a:t>What makes someone a good or a bad role model?</a:t>
            </a:r>
          </a:p>
          <a:p>
            <a:pPr>
              <a:lnSpc>
                <a:spcPct val="120000"/>
              </a:lnSpc>
            </a:pPr>
            <a:r>
              <a:rPr lang="en-GB" sz="3200" dirty="0"/>
              <a:t>Why are role models important?</a:t>
            </a:r>
          </a:p>
        </p:txBody>
      </p:sp>
    </p:spTree>
    <p:extLst>
      <p:ext uri="{BB962C8B-B14F-4D97-AF65-F5344CB8AC3E}">
        <p14:creationId xmlns:p14="http://schemas.microsoft.com/office/powerpoint/2010/main" val="3546458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</TotalTime>
  <Words>225</Words>
  <Application>Microsoft Macintosh PowerPoint</Application>
  <PresentationFormat>Widescreen</PresentationFormat>
  <Paragraphs>34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Lesson 3 What are the most important teachings about life for Alevis?  </vt:lpstr>
      <vt:lpstr>What do you remember about Alevi beliefs?</vt:lpstr>
      <vt:lpstr>Who is Pir Sultan?</vt:lpstr>
      <vt:lpstr>What do you think Pir Sultan means in this poem?</vt:lpstr>
      <vt:lpstr>What do you think is the meaning or purpose of life?</vt:lpstr>
      <vt:lpstr>  Write your answers to the following questions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UKS2 Lesson 3</dc:title>
  <dc:creator>Microsoft Office User</dc:creator>
  <cp:lastModifiedBy>Derrick Wright</cp:lastModifiedBy>
  <cp:revision>29</cp:revision>
  <dcterms:created xsi:type="dcterms:W3CDTF">2017-10-19T11:49:12Z</dcterms:created>
  <dcterms:modified xsi:type="dcterms:W3CDTF">2025-03-25T14:18:51Z</dcterms:modified>
</cp:coreProperties>
</file>